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Lst>
  <p:notesMasterIdLst>
    <p:notesMasterId r:id="rId19"/>
  </p:notesMasterIdLst>
  <p:sldIdLst>
    <p:sldId id="256" r:id="rId2"/>
    <p:sldId id="289" r:id="rId3"/>
    <p:sldId id="291" r:id="rId4"/>
    <p:sldId id="293" r:id="rId5"/>
    <p:sldId id="299" r:id="rId6"/>
    <p:sldId id="294" r:id="rId7"/>
    <p:sldId id="284" r:id="rId8"/>
    <p:sldId id="280" r:id="rId9"/>
    <p:sldId id="263" r:id="rId10"/>
    <p:sldId id="296" r:id="rId11"/>
    <p:sldId id="297" r:id="rId12"/>
    <p:sldId id="279" r:id="rId13"/>
    <p:sldId id="281" r:id="rId14"/>
    <p:sldId id="283" r:id="rId15"/>
    <p:sldId id="292" r:id="rId16"/>
    <p:sldId id="295" r:id="rId17"/>
    <p:sldId id="298" r:id="rId18"/>
  </p:sldIdLst>
  <p:sldSz cx="9144000" cy="6858000" type="screen4x3"/>
  <p:notesSz cx="6858000" cy="9083675"/>
  <p:defaultTextStyle>
    <a:defPPr>
      <a:defRPr lang="fr-FR"/>
    </a:defPPr>
    <a:lvl1pPr algn="l" rtl="0" fontAlgn="base">
      <a:spcBef>
        <a:spcPct val="0"/>
      </a:spcBef>
      <a:spcAft>
        <a:spcPct val="0"/>
      </a:spcAft>
      <a:defRPr sz="2400" kern="1200">
        <a:solidFill>
          <a:schemeClr val="tx1"/>
        </a:solidFill>
        <a:latin typeface="Arial" charset="0"/>
        <a:ea typeface="ＭＳ Ｐゴシック" pitchFamily="29"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29"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29"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29"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29" charset="-128"/>
        <a:cs typeface="+mn-cs"/>
      </a:defRPr>
    </a:lvl5pPr>
    <a:lvl6pPr marL="2286000" algn="l" defTabSz="914400" rtl="0" eaLnBrk="1" latinLnBrk="0" hangingPunct="1">
      <a:defRPr sz="2400" kern="1200">
        <a:solidFill>
          <a:schemeClr val="tx1"/>
        </a:solidFill>
        <a:latin typeface="Arial" charset="0"/>
        <a:ea typeface="ＭＳ Ｐゴシック" pitchFamily="29" charset="-128"/>
        <a:cs typeface="+mn-cs"/>
      </a:defRPr>
    </a:lvl6pPr>
    <a:lvl7pPr marL="2743200" algn="l" defTabSz="914400" rtl="0" eaLnBrk="1" latinLnBrk="0" hangingPunct="1">
      <a:defRPr sz="2400" kern="1200">
        <a:solidFill>
          <a:schemeClr val="tx1"/>
        </a:solidFill>
        <a:latin typeface="Arial" charset="0"/>
        <a:ea typeface="ＭＳ Ｐゴシック" pitchFamily="29" charset="-128"/>
        <a:cs typeface="+mn-cs"/>
      </a:defRPr>
    </a:lvl7pPr>
    <a:lvl8pPr marL="3200400" algn="l" defTabSz="914400" rtl="0" eaLnBrk="1" latinLnBrk="0" hangingPunct="1">
      <a:defRPr sz="2400" kern="1200">
        <a:solidFill>
          <a:schemeClr val="tx1"/>
        </a:solidFill>
        <a:latin typeface="Arial" charset="0"/>
        <a:ea typeface="ＭＳ Ｐゴシック" pitchFamily="29" charset="-128"/>
        <a:cs typeface="+mn-cs"/>
      </a:defRPr>
    </a:lvl8pPr>
    <a:lvl9pPr marL="3657600" algn="l" defTabSz="914400" rtl="0" eaLnBrk="1" latinLnBrk="0" hangingPunct="1">
      <a:defRPr sz="2400" kern="1200">
        <a:solidFill>
          <a:schemeClr val="tx1"/>
        </a:solidFill>
        <a:latin typeface="Arial" charset="0"/>
        <a:ea typeface="ＭＳ Ｐゴシック" pitchFamily="2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8" autoAdjust="0"/>
    <p:restoredTop sz="86430" autoAdjust="0"/>
  </p:normalViewPr>
  <p:slideViewPr>
    <p:cSldViewPr>
      <p:cViewPr varScale="1">
        <p:scale>
          <a:sx n="145" d="100"/>
          <a:sy n="145" d="100"/>
        </p:scale>
        <p:origin x="680" y="192"/>
      </p:cViewPr>
      <p:guideLst>
        <p:guide orient="horz" pos="2160"/>
        <p:guide pos="2880"/>
      </p:guideLst>
    </p:cSldViewPr>
  </p:slideViewPr>
  <p:outlineViewPr>
    <p:cViewPr>
      <p:scale>
        <a:sx n="33" d="100"/>
        <a:sy n="33" d="100"/>
      </p:scale>
      <p:origin x="0" y="-49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5.xml.rels><?xml version="1.0" encoding="UTF-8" standalone="yes"?>
<Relationships xmlns="http://schemas.openxmlformats.org/package/2006/relationships"><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54563-9143-C746-89C3-7ABD1BF6D306}" type="doc">
      <dgm:prSet loTypeId="urn:microsoft.com/office/officeart/2005/8/layout/arrow2" loCatId="process" qsTypeId="urn:microsoft.com/office/officeart/2005/8/quickstyle/3D7" qsCatId="3D" csTypeId="urn:microsoft.com/office/officeart/2005/8/colors/accent1_2" csCatId="accent1" phldr="1"/>
      <dgm:spPr/>
      <dgm:t>
        <a:bodyPr/>
        <a:lstStyle/>
        <a:p>
          <a:endParaRPr lang="en-US"/>
        </a:p>
      </dgm:t>
    </dgm:pt>
    <dgm:pt modelId="{F3731A22-A8D0-974D-86B6-B0D907E517FE}">
      <dgm:prSet phldrT="[Text]" custT="1"/>
      <dgm:spPr/>
      <dgm:t>
        <a:bodyPr/>
        <a:lstStyle/>
        <a:p>
          <a:r>
            <a:rPr lang="fr-CA" sz="2400" u="sng" dirty="0" err="1">
              <a:latin typeface="+mn-lt"/>
              <a:ea typeface="+mn-ea"/>
              <a:cs typeface="+mn-cs"/>
            </a:rPr>
            <a:t>CommunicationFormation</a:t>
          </a:r>
          <a:endParaRPr lang="fr-CA" sz="2400" u="sng" dirty="0">
            <a:latin typeface="+mn-lt"/>
            <a:ea typeface="+mn-ea"/>
            <a:cs typeface="+mn-cs"/>
          </a:endParaRPr>
        </a:p>
        <a:p>
          <a:r>
            <a:rPr lang="fr-CA" sz="2400" u="sng" dirty="0">
              <a:latin typeface="+mn-lt"/>
              <a:ea typeface="+mn-ea"/>
              <a:cs typeface="+mn-cs"/>
            </a:rPr>
            <a:t>Certification</a:t>
          </a:r>
          <a:endParaRPr lang="en-US" sz="2400" u="sng" dirty="0"/>
        </a:p>
      </dgm:t>
    </dgm:pt>
    <dgm:pt modelId="{9B25EA7E-41F4-B343-8007-4F31304B626D}" type="parTrans" cxnId="{420D5805-D8C5-D042-B46C-751104F4BD9E}">
      <dgm:prSet/>
      <dgm:spPr/>
      <dgm:t>
        <a:bodyPr/>
        <a:lstStyle/>
        <a:p>
          <a:endParaRPr lang="en-US" u="sng"/>
        </a:p>
      </dgm:t>
    </dgm:pt>
    <dgm:pt modelId="{86DCB16D-04EC-FA49-BC8D-B47C547E6011}" type="sibTrans" cxnId="{420D5805-D8C5-D042-B46C-751104F4BD9E}">
      <dgm:prSet/>
      <dgm:spPr/>
      <dgm:t>
        <a:bodyPr/>
        <a:lstStyle/>
        <a:p>
          <a:endParaRPr lang="en-US" u="sng"/>
        </a:p>
      </dgm:t>
    </dgm:pt>
    <dgm:pt modelId="{AA9486D9-ACFF-114E-9F76-491F7CDBC9BF}">
      <dgm:prSet phldrT="[Text]" custT="1"/>
      <dgm:spPr/>
      <dgm:t>
        <a:bodyPr/>
        <a:lstStyle/>
        <a:p>
          <a:r>
            <a:rPr lang="en-US" sz="2400" u="sng" dirty="0"/>
            <a:t>Culture  </a:t>
          </a:r>
          <a:r>
            <a:rPr lang="en-US" sz="2400" u="sng" dirty="0" err="1"/>
            <a:t>innovatrice</a:t>
          </a:r>
          <a:endParaRPr lang="en-US" sz="2400" u="sng" dirty="0"/>
        </a:p>
        <a:p>
          <a:endParaRPr lang="en-US" sz="2400" u="sng" dirty="0"/>
        </a:p>
        <a:p>
          <a:endParaRPr lang="en-US" sz="2400" u="sng" dirty="0"/>
        </a:p>
      </dgm:t>
    </dgm:pt>
    <dgm:pt modelId="{0F3FCB0B-5628-DE42-A21A-841BED9B1DB4}" type="parTrans" cxnId="{7346F205-98D9-FA42-9711-9F6D596C5190}">
      <dgm:prSet/>
      <dgm:spPr/>
      <dgm:t>
        <a:bodyPr/>
        <a:lstStyle/>
        <a:p>
          <a:endParaRPr lang="en-US" u="sng"/>
        </a:p>
      </dgm:t>
    </dgm:pt>
    <dgm:pt modelId="{424E6E25-3391-6348-A94B-19734C53C74E}" type="sibTrans" cxnId="{7346F205-98D9-FA42-9711-9F6D596C5190}">
      <dgm:prSet/>
      <dgm:spPr/>
      <dgm:t>
        <a:bodyPr/>
        <a:lstStyle/>
        <a:p>
          <a:endParaRPr lang="en-US" u="sng"/>
        </a:p>
      </dgm:t>
    </dgm:pt>
    <dgm:pt modelId="{113D14CD-06DD-2F4E-8C5C-29CCE7897AFE}">
      <dgm:prSet phldrT="[Text]" custT="1"/>
      <dgm:spPr/>
      <dgm:t>
        <a:bodyPr/>
        <a:lstStyle/>
        <a:p>
          <a:r>
            <a:rPr lang="en-US" sz="2400" u="sng" dirty="0"/>
            <a:t>Service de qualité supérieure</a:t>
          </a:r>
        </a:p>
      </dgm:t>
    </dgm:pt>
    <dgm:pt modelId="{226E6189-B6E5-5E45-9166-9A0D7C61CDE2}" type="parTrans" cxnId="{3089BC12-54E1-5D46-AADE-ADB493007864}">
      <dgm:prSet/>
      <dgm:spPr/>
      <dgm:t>
        <a:bodyPr/>
        <a:lstStyle/>
        <a:p>
          <a:endParaRPr lang="en-US" u="sng"/>
        </a:p>
      </dgm:t>
    </dgm:pt>
    <dgm:pt modelId="{8D45AB13-BBC7-C34F-96C1-EF79C726705B}" type="sibTrans" cxnId="{3089BC12-54E1-5D46-AADE-ADB493007864}">
      <dgm:prSet/>
      <dgm:spPr/>
      <dgm:t>
        <a:bodyPr/>
        <a:lstStyle/>
        <a:p>
          <a:endParaRPr lang="en-US" u="sng"/>
        </a:p>
      </dgm:t>
    </dgm:pt>
    <dgm:pt modelId="{C5505DD4-F0E0-0F45-8BF0-B97D4DD74D6A}" type="pres">
      <dgm:prSet presAssocID="{71154563-9143-C746-89C3-7ABD1BF6D306}" presName="arrowDiagram" presStyleCnt="0">
        <dgm:presLayoutVars>
          <dgm:chMax val="5"/>
          <dgm:dir/>
          <dgm:resizeHandles val="exact"/>
        </dgm:presLayoutVars>
      </dgm:prSet>
      <dgm:spPr/>
    </dgm:pt>
    <dgm:pt modelId="{8BE6C4C9-DB6A-8A4F-8208-B0CAC1B36DDE}" type="pres">
      <dgm:prSet presAssocID="{71154563-9143-C746-89C3-7ABD1BF6D306}" presName="arrow" presStyleLbl="bgShp" presStyleIdx="0" presStyleCnt="1"/>
      <dgm:spPr/>
    </dgm:pt>
    <dgm:pt modelId="{3C9378BC-7E76-F84A-86DF-2DCEC2C0FCAF}" type="pres">
      <dgm:prSet presAssocID="{71154563-9143-C746-89C3-7ABD1BF6D306}" presName="arrowDiagram3" presStyleCnt="0"/>
      <dgm:spPr/>
    </dgm:pt>
    <dgm:pt modelId="{C355B4C4-3FFC-A54B-92C9-2738F81E4C6F}" type="pres">
      <dgm:prSet presAssocID="{F3731A22-A8D0-974D-86B6-B0D907E517FE}" presName="bullet3a" presStyleLbl="node1" presStyleIdx="0" presStyleCnt="3" custLinFactX="186397" custLinFactY="-100000" custLinFactNeighborX="200000" custLinFactNeighborY="-160749"/>
      <dgm:spPr/>
    </dgm:pt>
    <dgm:pt modelId="{33637AD3-091D-6D4C-A6B7-9B5865D75BB8}" type="pres">
      <dgm:prSet presAssocID="{F3731A22-A8D0-974D-86B6-B0D907E517FE}" presName="textBox3a" presStyleLbl="revTx" presStyleIdx="0" presStyleCnt="3" custScaleX="133686" custScaleY="138848" custLinFactNeighborX="-550" custLinFactNeighborY="6007">
        <dgm:presLayoutVars>
          <dgm:bulletEnabled val="1"/>
        </dgm:presLayoutVars>
      </dgm:prSet>
      <dgm:spPr/>
    </dgm:pt>
    <dgm:pt modelId="{27F1B2E8-81F8-634F-9C5C-A9DD648CCE27}" type="pres">
      <dgm:prSet presAssocID="{AA9486D9-ACFF-114E-9F76-491F7CDBC9BF}" presName="bullet3b" presStyleLbl="node1" presStyleIdx="1" presStyleCnt="3" custLinFactX="72833" custLinFactNeighborX="100000" custLinFactNeighborY="-55125"/>
      <dgm:spPr/>
    </dgm:pt>
    <dgm:pt modelId="{06E1B96E-67F4-4840-8974-E5C8481D48F7}" type="pres">
      <dgm:prSet presAssocID="{AA9486D9-ACFF-114E-9F76-491F7CDBC9BF}" presName="textBox3b" presStyleLbl="revTx" presStyleIdx="1" presStyleCnt="3" custScaleX="140264" custScaleY="60689" custLinFactNeighborX="9904" custLinFactNeighborY="-4610">
        <dgm:presLayoutVars>
          <dgm:bulletEnabled val="1"/>
        </dgm:presLayoutVars>
      </dgm:prSet>
      <dgm:spPr/>
    </dgm:pt>
    <dgm:pt modelId="{C3B5A096-026C-E54B-AAB4-76EFBD59FCA2}" type="pres">
      <dgm:prSet presAssocID="{113D14CD-06DD-2F4E-8C5C-29CCE7897AFE}" presName="bullet3c" presStyleLbl="node1" presStyleIdx="2" presStyleCnt="3" custLinFactX="88074" custLinFactNeighborX="100000" custLinFactNeighborY="-35878"/>
      <dgm:spPr/>
    </dgm:pt>
    <dgm:pt modelId="{7A7B80DD-56B7-CC44-9439-5BBB5CB01F36}" type="pres">
      <dgm:prSet presAssocID="{113D14CD-06DD-2F4E-8C5C-29CCE7897AFE}" presName="textBox3c" presStyleLbl="revTx" presStyleIdx="2" presStyleCnt="3" custScaleX="182043" custScaleY="41355" custLinFactNeighborX="55809" custLinFactNeighborY="-19022">
        <dgm:presLayoutVars>
          <dgm:bulletEnabled val="1"/>
        </dgm:presLayoutVars>
      </dgm:prSet>
      <dgm:spPr/>
    </dgm:pt>
  </dgm:ptLst>
  <dgm:cxnLst>
    <dgm:cxn modelId="{420D5805-D8C5-D042-B46C-751104F4BD9E}" srcId="{71154563-9143-C746-89C3-7ABD1BF6D306}" destId="{F3731A22-A8D0-974D-86B6-B0D907E517FE}" srcOrd="0" destOrd="0" parTransId="{9B25EA7E-41F4-B343-8007-4F31304B626D}" sibTransId="{86DCB16D-04EC-FA49-BC8D-B47C547E6011}"/>
    <dgm:cxn modelId="{7346F205-98D9-FA42-9711-9F6D596C5190}" srcId="{71154563-9143-C746-89C3-7ABD1BF6D306}" destId="{AA9486D9-ACFF-114E-9F76-491F7CDBC9BF}" srcOrd="1" destOrd="0" parTransId="{0F3FCB0B-5628-DE42-A21A-841BED9B1DB4}" sibTransId="{424E6E25-3391-6348-A94B-19734C53C74E}"/>
    <dgm:cxn modelId="{A828D70E-828E-C640-BD66-1FB95998C317}" type="presOf" srcId="{F3731A22-A8D0-974D-86B6-B0D907E517FE}" destId="{33637AD3-091D-6D4C-A6B7-9B5865D75BB8}" srcOrd="0" destOrd="0" presId="urn:microsoft.com/office/officeart/2005/8/layout/arrow2"/>
    <dgm:cxn modelId="{3089BC12-54E1-5D46-AADE-ADB493007864}" srcId="{71154563-9143-C746-89C3-7ABD1BF6D306}" destId="{113D14CD-06DD-2F4E-8C5C-29CCE7897AFE}" srcOrd="2" destOrd="0" parTransId="{226E6189-B6E5-5E45-9166-9A0D7C61CDE2}" sibTransId="{8D45AB13-BBC7-C34F-96C1-EF79C726705B}"/>
    <dgm:cxn modelId="{B728D81F-F2CA-2943-995D-82D871F0E948}" type="presOf" srcId="{AA9486D9-ACFF-114E-9F76-491F7CDBC9BF}" destId="{06E1B96E-67F4-4840-8974-E5C8481D48F7}" srcOrd="0" destOrd="0" presId="urn:microsoft.com/office/officeart/2005/8/layout/arrow2"/>
    <dgm:cxn modelId="{12865D48-1F24-7D4B-AB36-396440315216}" type="presOf" srcId="{113D14CD-06DD-2F4E-8C5C-29CCE7897AFE}" destId="{7A7B80DD-56B7-CC44-9439-5BBB5CB01F36}" srcOrd="0" destOrd="0" presId="urn:microsoft.com/office/officeart/2005/8/layout/arrow2"/>
    <dgm:cxn modelId="{BBCBD665-FC23-4B4D-B361-6431BCDEA093}" type="presOf" srcId="{71154563-9143-C746-89C3-7ABD1BF6D306}" destId="{C5505DD4-F0E0-0F45-8BF0-B97D4DD74D6A}" srcOrd="0" destOrd="0" presId="urn:microsoft.com/office/officeart/2005/8/layout/arrow2"/>
    <dgm:cxn modelId="{6B884EE8-5380-984D-9875-E57D3EFD79BD}" type="presParOf" srcId="{C5505DD4-F0E0-0F45-8BF0-B97D4DD74D6A}" destId="{8BE6C4C9-DB6A-8A4F-8208-B0CAC1B36DDE}" srcOrd="0" destOrd="0" presId="urn:microsoft.com/office/officeart/2005/8/layout/arrow2"/>
    <dgm:cxn modelId="{D7986AB4-6369-CA43-8B7C-42B3139B9CE2}" type="presParOf" srcId="{C5505DD4-F0E0-0F45-8BF0-B97D4DD74D6A}" destId="{3C9378BC-7E76-F84A-86DF-2DCEC2C0FCAF}" srcOrd="1" destOrd="0" presId="urn:microsoft.com/office/officeart/2005/8/layout/arrow2"/>
    <dgm:cxn modelId="{4F60BE2A-44B8-F045-83DB-E75F8A281CD1}" type="presParOf" srcId="{3C9378BC-7E76-F84A-86DF-2DCEC2C0FCAF}" destId="{C355B4C4-3FFC-A54B-92C9-2738F81E4C6F}" srcOrd="0" destOrd="0" presId="urn:microsoft.com/office/officeart/2005/8/layout/arrow2"/>
    <dgm:cxn modelId="{945C890F-0B92-0B41-BBB6-DDCC2FEA478E}" type="presParOf" srcId="{3C9378BC-7E76-F84A-86DF-2DCEC2C0FCAF}" destId="{33637AD3-091D-6D4C-A6B7-9B5865D75BB8}" srcOrd="1" destOrd="0" presId="urn:microsoft.com/office/officeart/2005/8/layout/arrow2"/>
    <dgm:cxn modelId="{767C5373-A5EC-D248-886F-02B9FBED5322}" type="presParOf" srcId="{3C9378BC-7E76-F84A-86DF-2DCEC2C0FCAF}" destId="{27F1B2E8-81F8-634F-9C5C-A9DD648CCE27}" srcOrd="2" destOrd="0" presId="urn:microsoft.com/office/officeart/2005/8/layout/arrow2"/>
    <dgm:cxn modelId="{BE7CF220-2A01-BA45-8D35-E71C3BC0AEE8}" type="presParOf" srcId="{3C9378BC-7E76-F84A-86DF-2DCEC2C0FCAF}" destId="{06E1B96E-67F4-4840-8974-E5C8481D48F7}" srcOrd="3" destOrd="0" presId="urn:microsoft.com/office/officeart/2005/8/layout/arrow2"/>
    <dgm:cxn modelId="{B5BAC45C-B5B8-6F44-8723-505E9A079298}" type="presParOf" srcId="{3C9378BC-7E76-F84A-86DF-2DCEC2C0FCAF}" destId="{C3B5A096-026C-E54B-AAB4-76EFBD59FCA2}" srcOrd="4" destOrd="0" presId="urn:microsoft.com/office/officeart/2005/8/layout/arrow2"/>
    <dgm:cxn modelId="{60AE88F8-702A-5548-A493-1CE2ED3E2FF8}" type="presParOf" srcId="{3C9378BC-7E76-F84A-86DF-2DCEC2C0FCAF}" destId="{7A7B80DD-56B7-CC44-9439-5BBB5CB01F36}" srcOrd="5" destOrd="0" presId="urn:microsoft.com/office/officeart/2005/8/layout/arrow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29C51-3141-FA4A-9501-568BB0BD370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635063E-E749-D941-9330-17E9A4A4AE44}">
      <dgm:prSet phldrT="[Text]" custT="1"/>
      <dgm:spPr/>
      <dgm:t>
        <a:bodyPr/>
        <a:lstStyle/>
        <a:p>
          <a:r>
            <a:rPr lang="en-US" sz="1400" dirty="0"/>
            <a:t>1. Faire une différence face à la concurrence</a:t>
          </a:r>
        </a:p>
      </dgm:t>
    </dgm:pt>
    <dgm:pt modelId="{6F76A604-FA40-044B-8FA0-7B4EBC6257F5}" type="parTrans" cxnId="{98B6BE2E-5CCF-3447-A882-80DE1E4823D9}">
      <dgm:prSet/>
      <dgm:spPr/>
      <dgm:t>
        <a:bodyPr/>
        <a:lstStyle/>
        <a:p>
          <a:endParaRPr lang="en-US"/>
        </a:p>
      </dgm:t>
    </dgm:pt>
    <dgm:pt modelId="{4CAE7E29-01A6-D846-A1DA-5C1B5BFC980C}" type="sibTrans" cxnId="{98B6BE2E-5CCF-3447-A882-80DE1E4823D9}">
      <dgm:prSet/>
      <dgm:spPr/>
      <dgm:t>
        <a:bodyPr/>
        <a:lstStyle/>
        <a:p>
          <a:endParaRPr lang="en-US"/>
        </a:p>
      </dgm:t>
    </dgm:pt>
    <dgm:pt modelId="{4064DAD1-58D0-E34C-A181-F443F8EBF76C}">
      <dgm:prSet phldrT="[Text]" custT="1"/>
      <dgm:spPr/>
      <dgm:t>
        <a:bodyPr/>
        <a:lstStyle/>
        <a:p>
          <a:r>
            <a:rPr lang="fr-CA" sz="1200" u="sng" noProof="0" dirty="0"/>
            <a:t>Par l’attitude professionnelle</a:t>
          </a:r>
        </a:p>
      </dgm:t>
    </dgm:pt>
    <dgm:pt modelId="{D4608829-8447-384B-98C5-5EFD652FECC4}" type="parTrans" cxnId="{8F683781-B93A-8946-88DF-D248A8A1E204}">
      <dgm:prSet/>
      <dgm:spPr/>
      <dgm:t>
        <a:bodyPr/>
        <a:lstStyle/>
        <a:p>
          <a:endParaRPr lang="en-US"/>
        </a:p>
      </dgm:t>
    </dgm:pt>
    <dgm:pt modelId="{79EA0CBE-F7B6-6447-95BD-D2D5EB34EB7B}" type="sibTrans" cxnId="{8F683781-B93A-8946-88DF-D248A8A1E204}">
      <dgm:prSet/>
      <dgm:spPr/>
      <dgm:t>
        <a:bodyPr/>
        <a:lstStyle/>
        <a:p>
          <a:endParaRPr lang="en-US"/>
        </a:p>
      </dgm:t>
    </dgm:pt>
    <dgm:pt modelId="{262E39B1-DA82-4C43-A98B-D46BA3A43831}">
      <dgm:prSet phldrT="[Text]" custT="1"/>
      <dgm:spPr/>
      <dgm:t>
        <a:bodyPr/>
        <a:lstStyle/>
        <a:p>
          <a:r>
            <a:rPr lang="fr-CA" sz="1400" noProof="0" dirty="0"/>
            <a:t>2.Offrir de meilleures services</a:t>
          </a:r>
        </a:p>
      </dgm:t>
    </dgm:pt>
    <dgm:pt modelId="{A0202484-F854-8E4B-A246-385B8BDC0A08}" type="parTrans" cxnId="{D0D51B7A-F31D-A24B-B088-55FA5809077B}">
      <dgm:prSet/>
      <dgm:spPr/>
      <dgm:t>
        <a:bodyPr/>
        <a:lstStyle/>
        <a:p>
          <a:endParaRPr lang="en-US"/>
        </a:p>
      </dgm:t>
    </dgm:pt>
    <dgm:pt modelId="{B8357E17-3E3F-184C-B15D-CD9EF061B4B1}" type="sibTrans" cxnId="{D0D51B7A-F31D-A24B-B088-55FA5809077B}">
      <dgm:prSet/>
      <dgm:spPr/>
      <dgm:t>
        <a:bodyPr/>
        <a:lstStyle/>
        <a:p>
          <a:endParaRPr lang="en-US"/>
        </a:p>
      </dgm:t>
    </dgm:pt>
    <dgm:pt modelId="{39377368-0C4D-EF41-BE69-F15C6A813ED2}">
      <dgm:prSet phldrT="[Text]" custT="1"/>
      <dgm:spPr/>
      <dgm:t>
        <a:bodyPr/>
        <a:lstStyle/>
        <a:p>
          <a:r>
            <a:rPr lang="fr-CA" sz="1100" u="sng" noProof="0" dirty="0"/>
            <a:t>Par la reconnaissance professionnelle</a:t>
          </a:r>
        </a:p>
      </dgm:t>
    </dgm:pt>
    <dgm:pt modelId="{D4E400C2-54D1-8846-A4EE-1BF90792F73F}" type="parTrans" cxnId="{539A2751-B15C-DA40-977D-FE47B29D09E7}">
      <dgm:prSet/>
      <dgm:spPr/>
      <dgm:t>
        <a:bodyPr/>
        <a:lstStyle/>
        <a:p>
          <a:endParaRPr lang="en-US"/>
        </a:p>
      </dgm:t>
    </dgm:pt>
    <dgm:pt modelId="{86577D89-F8AA-EE4B-9E11-C98818ED2ABE}" type="sibTrans" cxnId="{539A2751-B15C-DA40-977D-FE47B29D09E7}">
      <dgm:prSet/>
      <dgm:spPr/>
      <dgm:t>
        <a:bodyPr/>
        <a:lstStyle/>
        <a:p>
          <a:endParaRPr lang="en-US"/>
        </a:p>
      </dgm:t>
    </dgm:pt>
    <dgm:pt modelId="{02F4A337-E152-4597-A3DA-3AC669680478}">
      <dgm:prSet custT="1"/>
      <dgm:spPr/>
      <dgm:t>
        <a:bodyPr/>
        <a:lstStyle/>
        <a:p>
          <a:r>
            <a:rPr lang="fr-CA" sz="1200" u="sng" noProof="0" dirty="0"/>
            <a:t>Par le contrôle de qualité</a:t>
          </a:r>
        </a:p>
      </dgm:t>
    </dgm:pt>
    <dgm:pt modelId="{9673C513-EE9D-4097-A005-67BF676BE657}" type="parTrans" cxnId="{97FACC8D-DA3D-43D3-B418-A9E1609E5B35}">
      <dgm:prSet/>
      <dgm:spPr/>
      <dgm:t>
        <a:bodyPr/>
        <a:lstStyle/>
        <a:p>
          <a:endParaRPr lang="fr-CA"/>
        </a:p>
      </dgm:t>
    </dgm:pt>
    <dgm:pt modelId="{D16DA6AF-4570-4F17-8B15-68472AB1EB90}" type="sibTrans" cxnId="{97FACC8D-DA3D-43D3-B418-A9E1609E5B35}">
      <dgm:prSet/>
      <dgm:spPr/>
      <dgm:t>
        <a:bodyPr/>
        <a:lstStyle/>
        <a:p>
          <a:endParaRPr lang="fr-CA"/>
        </a:p>
      </dgm:t>
    </dgm:pt>
    <dgm:pt modelId="{366C6E22-FA02-B243-80C8-266609AD1341}">
      <dgm:prSet phldrT="[Text]" custT="1"/>
      <dgm:spPr/>
      <dgm:t>
        <a:bodyPr/>
        <a:lstStyle/>
        <a:p>
          <a:r>
            <a:rPr lang="en-US" sz="1400" dirty="0"/>
            <a:t>3.Bâtir </a:t>
          </a:r>
          <a:r>
            <a:rPr lang="en-US" sz="1400" dirty="0" err="1"/>
            <a:t>une</a:t>
          </a:r>
          <a:r>
            <a:rPr lang="en-US" sz="1400" dirty="0"/>
            <a:t> </a:t>
          </a:r>
          <a:r>
            <a:rPr lang="en-US" sz="1400" dirty="0" err="1"/>
            <a:t>notoriété</a:t>
          </a:r>
          <a:r>
            <a:rPr lang="en-US" sz="1400" dirty="0"/>
            <a:t> </a:t>
          </a:r>
        </a:p>
      </dgm:t>
    </dgm:pt>
    <dgm:pt modelId="{B5B52366-1B91-1C4E-B8B9-77616961B998}" type="sibTrans" cxnId="{315F1B3C-BCC4-BF4F-B097-2CA83A3A34A8}">
      <dgm:prSet/>
      <dgm:spPr/>
      <dgm:t>
        <a:bodyPr/>
        <a:lstStyle/>
        <a:p>
          <a:endParaRPr lang="en-US"/>
        </a:p>
      </dgm:t>
    </dgm:pt>
    <dgm:pt modelId="{9A70C71E-C654-0841-94BC-C2630F7F6A5B}" type="parTrans" cxnId="{315F1B3C-BCC4-BF4F-B097-2CA83A3A34A8}">
      <dgm:prSet/>
      <dgm:spPr/>
      <dgm:t>
        <a:bodyPr/>
        <a:lstStyle/>
        <a:p>
          <a:endParaRPr lang="en-US"/>
        </a:p>
      </dgm:t>
    </dgm:pt>
    <dgm:pt modelId="{4FA31F2C-2BE3-44A6-B9FF-CA2BB8FA7D20}">
      <dgm:prSet custT="1"/>
      <dgm:spPr/>
      <dgm:t>
        <a:bodyPr/>
        <a:lstStyle/>
        <a:p>
          <a:r>
            <a:rPr lang="fr-CA" sz="1200" noProof="0" dirty="0"/>
            <a:t>Le plan de formation continue de l’Institut PRF</a:t>
          </a:r>
        </a:p>
      </dgm:t>
    </dgm:pt>
    <dgm:pt modelId="{1FE904B7-AD16-4F54-8F05-FAEC8B91456C}" type="parTrans" cxnId="{BA5B41D0-3E7D-4FD6-8993-6B6F7993EA63}">
      <dgm:prSet/>
      <dgm:spPr/>
      <dgm:t>
        <a:bodyPr/>
        <a:lstStyle/>
        <a:p>
          <a:endParaRPr lang="fr-CA"/>
        </a:p>
      </dgm:t>
    </dgm:pt>
    <dgm:pt modelId="{F664C422-F4F0-4DF2-A3EC-40EC2B4D1B15}" type="sibTrans" cxnId="{BA5B41D0-3E7D-4FD6-8993-6B6F7993EA63}">
      <dgm:prSet/>
      <dgm:spPr/>
      <dgm:t>
        <a:bodyPr/>
        <a:lstStyle/>
        <a:p>
          <a:endParaRPr lang="fr-CA"/>
        </a:p>
      </dgm:t>
    </dgm:pt>
    <dgm:pt modelId="{C9B8CA23-B2F0-4E3D-AD23-F05FF9F2A1AA}">
      <dgm:prSet custT="1"/>
      <dgm:spPr/>
      <dgm:t>
        <a:bodyPr/>
        <a:lstStyle/>
        <a:p>
          <a:r>
            <a:rPr lang="fr-CA" sz="1200" noProof="0" dirty="0"/>
            <a:t>L’innovation et la culture d’adaptation au changement</a:t>
          </a:r>
        </a:p>
      </dgm:t>
    </dgm:pt>
    <dgm:pt modelId="{DE688F6F-EB02-4C85-903C-33401EDA9A66}" type="parTrans" cxnId="{66B13F56-799F-4908-9BBF-3755E47AB255}">
      <dgm:prSet/>
      <dgm:spPr/>
      <dgm:t>
        <a:bodyPr/>
        <a:lstStyle/>
        <a:p>
          <a:endParaRPr lang="fr-CA"/>
        </a:p>
      </dgm:t>
    </dgm:pt>
    <dgm:pt modelId="{063FDEEB-54B4-488B-9A70-DCE0B5CEA993}" type="sibTrans" cxnId="{66B13F56-799F-4908-9BBF-3755E47AB255}">
      <dgm:prSet/>
      <dgm:spPr/>
      <dgm:t>
        <a:bodyPr/>
        <a:lstStyle/>
        <a:p>
          <a:endParaRPr lang="fr-CA"/>
        </a:p>
      </dgm:t>
    </dgm:pt>
    <dgm:pt modelId="{EB0D56EA-EEE3-4B45-A728-78561B6D386E}">
      <dgm:prSet phldrT="[Text]" custT="1"/>
      <dgm:spPr/>
      <dgm:t>
        <a:bodyPr/>
        <a:lstStyle/>
        <a:p>
          <a:r>
            <a:rPr lang="fr-CA" sz="1100" b="1" u="sng" noProof="0" dirty="0"/>
            <a:t>Par le BNQ</a:t>
          </a:r>
          <a:r>
            <a:rPr lang="fr-CA" sz="1100" noProof="0" dirty="0"/>
            <a:t>- Contrôle de la certification de l’entreprise</a:t>
          </a:r>
        </a:p>
      </dgm:t>
    </dgm:pt>
    <dgm:pt modelId="{FA29E8EA-FEE3-4801-95E6-69148A6CD1E7}" type="parTrans" cxnId="{B658314B-5D86-483F-ADDC-4EC6402DB163}">
      <dgm:prSet/>
      <dgm:spPr/>
      <dgm:t>
        <a:bodyPr/>
        <a:lstStyle/>
        <a:p>
          <a:endParaRPr lang="fr-CA"/>
        </a:p>
      </dgm:t>
    </dgm:pt>
    <dgm:pt modelId="{8A04E6FA-2F95-4FE4-949A-847249D33DAD}" type="sibTrans" cxnId="{B658314B-5D86-483F-ADDC-4EC6402DB163}">
      <dgm:prSet/>
      <dgm:spPr/>
      <dgm:t>
        <a:bodyPr/>
        <a:lstStyle/>
        <a:p>
          <a:endParaRPr lang="fr-CA"/>
        </a:p>
      </dgm:t>
    </dgm:pt>
    <dgm:pt modelId="{49686104-713C-471B-917A-4BA3AC637F9C}">
      <dgm:prSet phldrT="[Text]"/>
      <dgm:spPr/>
      <dgm:t>
        <a:bodyPr/>
        <a:lstStyle/>
        <a:p>
          <a:endParaRPr lang="fr-CA" sz="1000" noProof="0" dirty="0"/>
        </a:p>
      </dgm:t>
    </dgm:pt>
    <dgm:pt modelId="{956972E2-2CB6-499B-AC44-517662B15971}" type="parTrans" cxnId="{1192CF35-19CD-4841-B831-D29FC0A3F832}">
      <dgm:prSet/>
      <dgm:spPr/>
      <dgm:t>
        <a:bodyPr/>
        <a:lstStyle/>
        <a:p>
          <a:endParaRPr lang="fr-CA"/>
        </a:p>
      </dgm:t>
    </dgm:pt>
    <dgm:pt modelId="{D38B9BE0-CFC5-4B73-98CA-7B7F0E683FA6}" type="sibTrans" cxnId="{1192CF35-19CD-4841-B831-D29FC0A3F832}">
      <dgm:prSet/>
      <dgm:spPr/>
      <dgm:t>
        <a:bodyPr/>
        <a:lstStyle/>
        <a:p>
          <a:endParaRPr lang="fr-CA"/>
        </a:p>
      </dgm:t>
    </dgm:pt>
    <dgm:pt modelId="{711DF03A-287D-4E1F-AB8D-B6C03EC517A2}">
      <dgm:prSet phldrT="[Text]" custT="1"/>
      <dgm:spPr/>
      <dgm:t>
        <a:bodyPr/>
        <a:lstStyle/>
        <a:p>
          <a:r>
            <a:rPr lang="fr-CA" sz="1100" b="1" u="sng" noProof="0" dirty="0"/>
            <a:t>Par </a:t>
          </a:r>
          <a:r>
            <a:rPr lang="fr-CA" sz="1100" noProof="0" dirty="0"/>
            <a:t> </a:t>
          </a:r>
          <a:r>
            <a:rPr lang="fr-CA" sz="1100" u="sng" noProof="0" dirty="0"/>
            <a:t>l’Institut PRF</a:t>
          </a:r>
        </a:p>
      </dgm:t>
    </dgm:pt>
    <dgm:pt modelId="{7C08E971-4B61-4001-8FFC-9C782D9BB527}" type="parTrans" cxnId="{FDDB0390-FCFF-4E4A-85F4-99EB7F3F646B}">
      <dgm:prSet/>
      <dgm:spPr/>
      <dgm:t>
        <a:bodyPr/>
        <a:lstStyle/>
        <a:p>
          <a:endParaRPr lang="fr-CA"/>
        </a:p>
      </dgm:t>
    </dgm:pt>
    <dgm:pt modelId="{D38FD405-BB52-43F7-89EF-89FE75B3A16F}" type="sibTrans" cxnId="{FDDB0390-FCFF-4E4A-85F4-99EB7F3F646B}">
      <dgm:prSet/>
      <dgm:spPr/>
      <dgm:t>
        <a:bodyPr/>
        <a:lstStyle/>
        <a:p>
          <a:endParaRPr lang="fr-CA"/>
        </a:p>
      </dgm:t>
    </dgm:pt>
    <dgm:pt modelId="{F9C0FF43-E1A4-46D5-8A93-A38AB5F84542}">
      <dgm:prSet phldrT="[Text]" custT="1"/>
      <dgm:spPr/>
      <dgm:t>
        <a:bodyPr/>
        <a:lstStyle/>
        <a:p>
          <a:r>
            <a:rPr lang="fr-CA" sz="1100" b="1" u="sng" noProof="0" dirty="0"/>
            <a:t>Par le Réseau Signature PRF</a:t>
          </a:r>
        </a:p>
      </dgm:t>
    </dgm:pt>
    <dgm:pt modelId="{07C63D5C-769A-4D0A-996E-AAD9E8ED349C}" type="parTrans" cxnId="{8BA141F4-D1E6-4AB6-82C7-96D2553EACA6}">
      <dgm:prSet/>
      <dgm:spPr/>
      <dgm:t>
        <a:bodyPr/>
        <a:lstStyle/>
        <a:p>
          <a:endParaRPr lang="fr-CA"/>
        </a:p>
      </dgm:t>
    </dgm:pt>
    <dgm:pt modelId="{88478680-5F04-4A04-8426-9B1E44F03C9B}" type="sibTrans" cxnId="{8BA141F4-D1E6-4AB6-82C7-96D2553EACA6}">
      <dgm:prSet/>
      <dgm:spPr/>
      <dgm:t>
        <a:bodyPr/>
        <a:lstStyle/>
        <a:p>
          <a:endParaRPr lang="fr-CA"/>
        </a:p>
      </dgm:t>
    </dgm:pt>
    <dgm:pt modelId="{C99125BC-0233-4CA0-9975-744484B8E018}">
      <dgm:prSet/>
      <dgm:spPr/>
      <dgm:t>
        <a:bodyPr/>
        <a:lstStyle/>
        <a:p>
          <a:endParaRPr lang="fr-CA" sz="1100" noProof="0" dirty="0"/>
        </a:p>
      </dgm:t>
    </dgm:pt>
    <dgm:pt modelId="{2E5FE4D1-2FBA-49C8-9FD5-66DC6FB9A030}" type="parTrans" cxnId="{E647179D-4FD2-4899-B106-F9427D461135}">
      <dgm:prSet/>
      <dgm:spPr/>
      <dgm:t>
        <a:bodyPr/>
        <a:lstStyle/>
        <a:p>
          <a:endParaRPr lang="fr-CA"/>
        </a:p>
      </dgm:t>
    </dgm:pt>
    <dgm:pt modelId="{E7969E46-79BE-4B41-9E92-6E7A8B323740}" type="sibTrans" cxnId="{E647179D-4FD2-4899-B106-F9427D461135}">
      <dgm:prSet/>
      <dgm:spPr/>
      <dgm:t>
        <a:bodyPr/>
        <a:lstStyle/>
        <a:p>
          <a:endParaRPr lang="fr-CA"/>
        </a:p>
      </dgm:t>
    </dgm:pt>
    <dgm:pt modelId="{1B49D49B-6B90-4B22-960C-4BA78BA95148}">
      <dgm:prSet custT="1"/>
      <dgm:spPr/>
      <dgm:t>
        <a:bodyPr/>
        <a:lstStyle/>
        <a:p>
          <a:r>
            <a:rPr lang="fr-CA" sz="1200" noProof="0" dirty="0"/>
            <a:t>Les registres de contrôle</a:t>
          </a:r>
        </a:p>
      </dgm:t>
    </dgm:pt>
    <dgm:pt modelId="{B0D9394B-63A8-4DD5-B165-407F1110AD56}" type="parTrans" cxnId="{03975EA6-B690-4078-A943-1F24BBE5910C}">
      <dgm:prSet/>
      <dgm:spPr/>
      <dgm:t>
        <a:bodyPr/>
        <a:lstStyle/>
        <a:p>
          <a:endParaRPr lang="fr-CA"/>
        </a:p>
      </dgm:t>
    </dgm:pt>
    <dgm:pt modelId="{28022F35-B228-4814-B213-B1FD1743AB7C}" type="sibTrans" cxnId="{03975EA6-B690-4078-A943-1F24BBE5910C}">
      <dgm:prSet/>
      <dgm:spPr/>
      <dgm:t>
        <a:bodyPr/>
        <a:lstStyle/>
        <a:p>
          <a:endParaRPr lang="fr-CA"/>
        </a:p>
      </dgm:t>
    </dgm:pt>
    <dgm:pt modelId="{372C16E4-3088-4BB9-A1D6-2AD51DCEF3ED}">
      <dgm:prSet custT="1"/>
      <dgm:spPr/>
      <dgm:t>
        <a:bodyPr/>
        <a:lstStyle/>
        <a:p>
          <a:endParaRPr lang="fr-CA" sz="1200" noProof="0" dirty="0"/>
        </a:p>
      </dgm:t>
    </dgm:pt>
    <dgm:pt modelId="{A8734CB2-CD67-4A22-AED9-B39D84828BF5}" type="parTrans" cxnId="{C4321B13-8DCA-47CB-A3C5-A2E5ACFB2166}">
      <dgm:prSet/>
      <dgm:spPr/>
      <dgm:t>
        <a:bodyPr/>
        <a:lstStyle/>
        <a:p>
          <a:endParaRPr lang="fr-CA"/>
        </a:p>
      </dgm:t>
    </dgm:pt>
    <dgm:pt modelId="{1876A80D-5C56-4605-8A40-E7C3310483D3}" type="sibTrans" cxnId="{C4321B13-8DCA-47CB-A3C5-A2E5ACFB2166}">
      <dgm:prSet/>
      <dgm:spPr/>
      <dgm:t>
        <a:bodyPr/>
        <a:lstStyle/>
        <a:p>
          <a:endParaRPr lang="fr-CA"/>
        </a:p>
      </dgm:t>
    </dgm:pt>
    <dgm:pt modelId="{E1080CB8-6A08-4F79-90C3-C5DF6C10AD1C}">
      <dgm:prSet phldrT="[Text]" custT="1"/>
      <dgm:spPr/>
      <dgm:t>
        <a:bodyPr/>
        <a:lstStyle/>
        <a:p>
          <a:r>
            <a:rPr lang="fr-CA" sz="1200" noProof="0" dirty="0"/>
            <a:t>Valeurs organisationnelles</a:t>
          </a:r>
        </a:p>
      </dgm:t>
    </dgm:pt>
    <dgm:pt modelId="{0363D7B1-3924-42E5-A7C5-537436EE47E5}" type="parTrans" cxnId="{7BD9B8DF-E7B1-4005-A0B1-DBF17ACE0EF9}">
      <dgm:prSet/>
      <dgm:spPr/>
      <dgm:t>
        <a:bodyPr/>
        <a:lstStyle/>
        <a:p>
          <a:endParaRPr lang="fr-CA"/>
        </a:p>
      </dgm:t>
    </dgm:pt>
    <dgm:pt modelId="{277638B6-2E9A-4BB2-A26B-888C8C200005}" type="sibTrans" cxnId="{7BD9B8DF-E7B1-4005-A0B1-DBF17ACE0EF9}">
      <dgm:prSet/>
      <dgm:spPr/>
      <dgm:t>
        <a:bodyPr/>
        <a:lstStyle/>
        <a:p>
          <a:endParaRPr lang="fr-CA"/>
        </a:p>
      </dgm:t>
    </dgm:pt>
    <dgm:pt modelId="{3ABF2F96-FE67-4178-BB12-EA789B3C4803}">
      <dgm:prSet phldrT="[Text]" custT="1"/>
      <dgm:spPr/>
      <dgm:t>
        <a:bodyPr/>
        <a:lstStyle/>
        <a:p>
          <a:r>
            <a:rPr lang="fr-CA" sz="1200" noProof="0" dirty="0"/>
            <a:t>Valeurs personnelles</a:t>
          </a:r>
        </a:p>
      </dgm:t>
    </dgm:pt>
    <dgm:pt modelId="{A258E345-D5F0-418F-A8AF-CFA9EB305F0E}" type="parTrans" cxnId="{3945840B-07A5-493C-B7F9-05808F5DDD04}">
      <dgm:prSet/>
      <dgm:spPr/>
      <dgm:t>
        <a:bodyPr/>
        <a:lstStyle/>
        <a:p>
          <a:endParaRPr lang="fr-CA"/>
        </a:p>
      </dgm:t>
    </dgm:pt>
    <dgm:pt modelId="{E1EC2781-931C-4210-84DD-760A397E27E3}" type="sibTrans" cxnId="{3945840B-07A5-493C-B7F9-05808F5DDD04}">
      <dgm:prSet/>
      <dgm:spPr/>
      <dgm:t>
        <a:bodyPr/>
        <a:lstStyle/>
        <a:p>
          <a:endParaRPr lang="fr-CA"/>
        </a:p>
      </dgm:t>
    </dgm:pt>
    <dgm:pt modelId="{D0DAC8FF-77EB-425E-B0F6-BAF5B39A85DC}">
      <dgm:prSet phldrT="[Text]"/>
      <dgm:spPr/>
      <dgm:t>
        <a:bodyPr/>
        <a:lstStyle/>
        <a:p>
          <a:endParaRPr lang="fr-CA" sz="1100" noProof="0" dirty="0"/>
        </a:p>
      </dgm:t>
    </dgm:pt>
    <dgm:pt modelId="{CE66EE4E-94E5-454E-A803-CF5B481B87D7}" type="parTrans" cxnId="{78724402-C53F-4C2C-B2EA-EFF48A6A053E}">
      <dgm:prSet/>
      <dgm:spPr/>
      <dgm:t>
        <a:bodyPr/>
        <a:lstStyle/>
        <a:p>
          <a:endParaRPr lang="fr-CA"/>
        </a:p>
      </dgm:t>
    </dgm:pt>
    <dgm:pt modelId="{765BFF26-6BED-4E2F-B6DB-6F1822CD9045}" type="sibTrans" cxnId="{78724402-C53F-4C2C-B2EA-EFF48A6A053E}">
      <dgm:prSet/>
      <dgm:spPr/>
      <dgm:t>
        <a:bodyPr/>
        <a:lstStyle/>
        <a:p>
          <a:endParaRPr lang="fr-CA"/>
        </a:p>
      </dgm:t>
    </dgm:pt>
    <dgm:pt modelId="{E9242B7B-B500-4FCE-8404-DF5458DC1DD2}">
      <dgm:prSet phldrT="[Text]" custT="1"/>
      <dgm:spPr/>
      <dgm:t>
        <a:bodyPr/>
        <a:lstStyle/>
        <a:p>
          <a:r>
            <a:rPr lang="fr-CA" sz="1200" u="sng" noProof="0" dirty="0"/>
            <a:t>Par les rituels funéraires</a:t>
          </a:r>
        </a:p>
      </dgm:t>
    </dgm:pt>
    <dgm:pt modelId="{DD146B0A-930E-4AA1-8949-8898DFD83731}" type="parTrans" cxnId="{BFC16080-9E7D-4C23-9F8A-0AA85A94FB3B}">
      <dgm:prSet/>
      <dgm:spPr/>
      <dgm:t>
        <a:bodyPr/>
        <a:lstStyle/>
        <a:p>
          <a:endParaRPr lang="fr-CA"/>
        </a:p>
      </dgm:t>
    </dgm:pt>
    <dgm:pt modelId="{30A2F2A4-40D3-4ADE-A328-05297112A502}" type="sibTrans" cxnId="{BFC16080-9E7D-4C23-9F8A-0AA85A94FB3B}">
      <dgm:prSet/>
      <dgm:spPr/>
      <dgm:t>
        <a:bodyPr/>
        <a:lstStyle/>
        <a:p>
          <a:endParaRPr lang="fr-CA"/>
        </a:p>
      </dgm:t>
    </dgm:pt>
    <dgm:pt modelId="{5C7F3E9A-40D9-4C9B-9FAF-4C8DA3E8017F}">
      <dgm:prSet phldrT="[Text]" custT="1"/>
      <dgm:spPr/>
      <dgm:t>
        <a:bodyPr/>
        <a:lstStyle/>
        <a:p>
          <a:endParaRPr lang="fr-CA" sz="1200" noProof="0" dirty="0"/>
        </a:p>
      </dgm:t>
    </dgm:pt>
    <dgm:pt modelId="{318C8DCE-CD58-4ABA-B0BC-9CFCC00A0250}" type="parTrans" cxnId="{731762B3-B1E6-47E7-B857-248EF5D85E05}">
      <dgm:prSet/>
      <dgm:spPr/>
      <dgm:t>
        <a:bodyPr/>
        <a:lstStyle/>
        <a:p>
          <a:endParaRPr lang="fr-CA"/>
        </a:p>
      </dgm:t>
    </dgm:pt>
    <dgm:pt modelId="{78AB8E3D-BBD5-498A-9FB4-23CE3279BD63}" type="sibTrans" cxnId="{731762B3-B1E6-47E7-B857-248EF5D85E05}">
      <dgm:prSet/>
      <dgm:spPr/>
      <dgm:t>
        <a:bodyPr/>
        <a:lstStyle/>
        <a:p>
          <a:endParaRPr lang="fr-CA"/>
        </a:p>
      </dgm:t>
    </dgm:pt>
    <dgm:pt modelId="{BFB378CF-3668-4AAC-871C-2D76341233D1}">
      <dgm:prSet phldrT="[Text]" custT="1"/>
      <dgm:spPr/>
      <dgm:t>
        <a:bodyPr/>
        <a:lstStyle/>
        <a:p>
          <a:r>
            <a:rPr lang="fr-CA" sz="1200" noProof="0" dirty="0"/>
            <a:t>Les parcours de deuil personnalisés</a:t>
          </a:r>
        </a:p>
      </dgm:t>
    </dgm:pt>
    <dgm:pt modelId="{28DFDF85-C901-4C84-84FD-8F680D6E3C86}" type="parTrans" cxnId="{3428D8AB-D834-467A-A7B4-EC8B7D7D8CDF}">
      <dgm:prSet/>
      <dgm:spPr/>
      <dgm:t>
        <a:bodyPr/>
        <a:lstStyle/>
        <a:p>
          <a:endParaRPr lang="fr-CA"/>
        </a:p>
      </dgm:t>
    </dgm:pt>
    <dgm:pt modelId="{C20BEE38-5649-49FE-9B7D-557362A96FE9}" type="sibTrans" cxnId="{3428D8AB-D834-467A-A7B4-EC8B7D7D8CDF}">
      <dgm:prSet/>
      <dgm:spPr/>
      <dgm:t>
        <a:bodyPr/>
        <a:lstStyle/>
        <a:p>
          <a:endParaRPr lang="fr-CA"/>
        </a:p>
      </dgm:t>
    </dgm:pt>
    <dgm:pt modelId="{DBD561E7-2CA4-410A-8DCD-13B2E53D5A54}">
      <dgm:prSet phldrT="[Text]" custT="1"/>
      <dgm:spPr/>
      <dgm:t>
        <a:bodyPr/>
        <a:lstStyle/>
        <a:p>
          <a:endParaRPr lang="fr-CA" sz="1200" noProof="0" dirty="0"/>
        </a:p>
      </dgm:t>
    </dgm:pt>
    <dgm:pt modelId="{90A085B6-95D1-4474-83C8-53FF51FB5D91}" type="parTrans" cxnId="{96BB0BF8-5539-47BD-AEF8-93B78C1F7E6E}">
      <dgm:prSet/>
      <dgm:spPr/>
      <dgm:t>
        <a:bodyPr/>
        <a:lstStyle/>
        <a:p>
          <a:endParaRPr lang="fr-CA"/>
        </a:p>
      </dgm:t>
    </dgm:pt>
    <dgm:pt modelId="{2B3E29EB-8BBC-4BC7-B19D-8426B097FABE}" type="sibTrans" cxnId="{96BB0BF8-5539-47BD-AEF8-93B78C1F7E6E}">
      <dgm:prSet/>
      <dgm:spPr/>
      <dgm:t>
        <a:bodyPr/>
        <a:lstStyle/>
        <a:p>
          <a:endParaRPr lang="fr-CA"/>
        </a:p>
      </dgm:t>
    </dgm:pt>
    <dgm:pt modelId="{0716EAC0-8E98-49BF-B265-CDD1C7B5059F}">
      <dgm:prSet phldrT="[Text]" custT="1"/>
      <dgm:spPr/>
      <dgm:t>
        <a:bodyPr/>
        <a:lstStyle/>
        <a:p>
          <a:r>
            <a:rPr lang="fr-CA" sz="1200" noProof="0" dirty="0"/>
            <a:t>Le rejet du fast-food funéraire</a:t>
          </a:r>
        </a:p>
      </dgm:t>
    </dgm:pt>
    <dgm:pt modelId="{B1631E35-4E42-4D05-A31B-25FE715074DD}" type="parTrans" cxnId="{6CE1840A-F2A4-47C1-9C5A-0791837AD05D}">
      <dgm:prSet/>
      <dgm:spPr/>
      <dgm:t>
        <a:bodyPr/>
        <a:lstStyle/>
        <a:p>
          <a:endParaRPr lang="fr-CA"/>
        </a:p>
      </dgm:t>
    </dgm:pt>
    <dgm:pt modelId="{7196D71B-D0DE-483F-B653-D6808D09B84B}" type="sibTrans" cxnId="{6CE1840A-F2A4-47C1-9C5A-0791837AD05D}">
      <dgm:prSet/>
      <dgm:spPr/>
      <dgm:t>
        <a:bodyPr/>
        <a:lstStyle/>
        <a:p>
          <a:endParaRPr lang="fr-CA"/>
        </a:p>
      </dgm:t>
    </dgm:pt>
    <dgm:pt modelId="{11483959-09A1-48E5-A3A9-8676EAC84005}">
      <dgm:prSet phldrT="[Text]" custT="1"/>
      <dgm:spPr/>
      <dgm:t>
        <a:bodyPr/>
        <a:lstStyle/>
        <a:p>
          <a:r>
            <a:rPr lang="fr-CA" sz="1200" noProof="0" dirty="0"/>
            <a:t>Valeurs civiques</a:t>
          </a:r>
        </a:p>
      </dgm:t>
    </dgm:pt>
    <dgm:pt modelId="{EEB32EAC-4A74-409C-9BA9-AD5A1178FA58}" type="parTrans" cxnId="{2FCD2DDB-0F21-4AEE-A840-885CD77B452E}">
      <dgm:prSet/>
      <dgm:spPr/>
      <dgm:t>
        <a:bodyPr/>
        <a:lstStyle/>
        <a:p>
          <a:endParaRPr lang="fr-CA"/>
        </a:p>
      </dgm:t>
    </dgm:pt>
    <dgm:pt modelId="{CEE8C5BD-7859-4A78-B524-0149A5542360}" type="sibTrans" cxnId="{2FCD2DDB-0F21-4AEE-A840-885CD77B452E}">
      <dgm:prSet/>
      <dgm:spPr/>
      <dgm:t>
        <a:bodyPr/>
        <a:lstStyle/>
        <a:p>
          <a:endParaRPr lang="fr-CA"/>
        </a:p>
      </dgm:t>
    </dgm:pt>
    <dgm:pt modelId="{B1684E09-554F-4400-B82B-9B7A7917BF33}">
      <dgm:prSet custT="1"/>
      <dgm:spPr/>
      <dgm:t>
        <a:bodyPr/>
        <a:lstStyle/>
        <a:p>
          <a:r>
            <a:rPr lang="fr-CA" sz="1200" noProof="0" dirty="0"/>
            <a:t>Le travail en équipe</a:t>
          </a:r>
        </a:p>
      </dgm:t>
    </dgm:pt>
    <dgm:pt modelId="{01BDC87A-3F6D-4FE3-A682-936F209ED818}" type="parTrans" cxnId="{1F4F49CD-306E-4297-809F-D25FC29668D0}">
      <dgm:prSet/>
      <dgm:spPr/>
      <dgm:t>
        <a:bodyPr/>
        <a:lstStyle/>
        <a:p>
          <a:endParaRPr lang="fr-CA"/>
        </a:p>
      </dgm:t>
    </dgm:pt>
    <dgm:pt modelId="{D0AFED7B-2CE5-4C8A-8B6E-B43C9C56030A}" type="sibTrans" cxnId="{1F4F49CD-306E-4297-809F-D25FC29668D0}">
      <dgm:prSet/>
      <dgm:spPr/>
      <dgm:t>
        <a:bodyPr/>
        <a:lstStyle/>
        <a:p>
          <a:endParaRPr lang="fr-CA"/>
        </a:p>
      </dgm:t>
    </dgm:pt>
    <dgm:pt modelId="{DE80B61E-D081-4C34-AEF0-F4D0EE4442C2}">
      <dgm:prSet custT="1"/>
      <dgm:spPr/>
      <dgm:t>
        <a:bodyPr/>
        <a:lstStyle/>
        <a:p>
          <a:r>
            <a:rPr lang="fr-CA" sz="1200" noProof="0" dirty="0"/>
            <a:t>L’informatisation des tâches</a:t>
          </a:r>
        </a:p>
      </dgm:t>
    </dgm:pt>
    <dgm:pt modelId="{D481DD24-44DD-4654-BB55-8B603007C1A4}" type="parTrans" cxnId="{D9ADEECD-933C-4063-8D83-D211D8C32897}">
      <dgm:prSet/>
      <dgm:spPr/>
      <dgm:t>
        <a:bodyPr/>
        <a:lstStyle/>
        <a:p>
          <a:endParaRPr lang="fr-CA"/>
        </a:p>
      </dgm:t>
    </dgm:pt>
    <dgm:pt modelId="{CBC60F6B-7C5C-4EF9-A25C-9FCD0E6FADF5}" type="sibTrans" cxnId="{D9ADEECD-933C-4063-8D83-D211D8C32897}">
      <dgm:prSet/>
      <dgm:spPr/>
      <dgm:t>
        <a:bodyPr/>
        <a:lstStyle/>
        <a:p>
          <a:endParaRPr lang="fr-CA"/>
        </a:p>
      </dgm:t>
    </dgm:pt>
    <dgm:pt modelId="{55BCB734-47F7-4F7C-93E0-BEF9A682C1D2}">
      <dgm:prSet custT="1"/>
      <dgm:spPr/>
      <dgm:t>
        <a:bodyPr/>
        <a:lstStyle/>
        <a:p>
          <a:r>
            <a:rPr lang="fr-CA" sz="1200" noProof="0" dirty="0"/>
            <a:t>Le GPN</a:t>
          </a:r>
        </a:p>
      </dgm:t>
    </dgm:pt>
    <dgm:pt modelId="{691F2152-CD6C-4988-963C-DC61AB8BC3FF}" type="parTrans" cxnId="{72E40CBF-D2A2-4D51-8C6B-B6BFD0ECC978}">
      <dgm:prSet/>
      <dgm:spPr/>
      <dgm:t>
        <a:bodyPr/>
        <a:lstStyle/>
        <a:p>
          <a:endParaRPr lang="fr-CA"/>
        </a:p>
      </dgm:t>
    </dgm:pt>
    <dgm:pt modelId="{8C10B11E-DF24-4E45-8640-6D8E23FD2FF6}" type="sibTrans" cxnId="{72E40CBF-D2A2-4D51-8C6B-B6BFD0ECC978}">
      <dgm:prSet/>
      <dgm:spPr/>
      <dgm:t>
        <a:bodyPr/>
        <a:lstStyle/>
        <a:p>
          <a:endParaRPr lang="fr-CA"/>
        </a:p>
      </dgm:t>
    </dgm:pt>
    <dgm:pt modelId="{AE5041D3-91B4-4A54-9199-20DDE3D3967C}">
      <dgm:prSet custT="1"/>
      <dgm:spPr/>
      <dgm:t>
        <a:bodyPr/>
        <a:lstStyle/>
        <a:p>
          <a:r>
            <a:rPr lang="fr-CA" sz="1200" noProof="0" dirty="0"/>
            <a:t>L’encadrement d’experts</a:t>
          </a:r>
        </a:p>
      </dgm:t>
    </dgm:pt>
    <dgm:pt modelId="{D2CEC107-1132-4B09-8B5A-033E100CC9E3}" type="parTrans" cxnId="{6509578C-4578-482D-9DDE-7A5CFBA7550F}">
      <dgm:prSet/>
      <dgm:spPr/>
      <dgm:t>
        <a:bodyPr/>
        <a:lstStyle/>
        <a:p>
          <a:endParaRPr lang="fr-CA"/>
        </a:p>
      </dgm:t>
    </dgm:pt>
    <dgm:pt modelId="{5C0194B4-7DF8-4DA4-84B9-AFA8F4E0A3D0}" type="sibTrans" cxnId="{6509578C-4578-482D-9DDE-7A5CFBA7550F}">
      <dgm:prSet/>
      <dgm:spPr/>
      <dgm:t>
        <a:bodyPr/>
        <a:lstStyle/>
        <a:p>
          <a:endParaRPr lang="fr-CA"/>
        </a:p>
      </dgm:t>
    </dgm:pt>
    <dgm:pt modelId="{DBD5B87C-7D7B-CC46-A41A-214C23DD0AE3}">
      <dgm:prSet phldrT="[Text]" custT="1"/>
      <dgm:spPr/>
      <dgm:t>
        <a:bodyPr/>
        <a:lstStyle/>
        <a:p>
          <a:r>
            <a:rPr lang="fr-CA" sz="1200" noProof="0" dirty="0"/>
            <a:t>Le testament en rituels funéraires</a:t>
          </a:r>
        </a:p>
      </dgm:t>
    </dgm:pt>
    <dgm:pt modelId="{8505CBAE-10F7-1040-9A6C-978020F66C44}" type="parTrans" cxnId="{A66F9830-894B-DC49-9AFB-B2EB77BCFFB8}">
      <dgm:prSet/>
      <dgm:spPr/>
      <dgm:t>
        <a:bodyPr/>
        <a:lstStyle/>
        <a:p>
          <a:endParaRPr lang="fr-FR"/>
        </a:p>
      </dgm:t>
    </dgm:pt>
    <dgm:pt modelId="{EF869B79-FDAF-484A-811B-F15AE71BACAF}" type="sibTrans" cxnId="{A66F9830-894B-DC49-9AFB-B2EB77BCFFB8}">
      <dgm:prSet/>
      <dgm:spPr/>
      <dgm:t>
        <a:bodyPr/>
        <a:lstStyle/>
        <a:p>
          <a:endParaRPr lang="fr-FR"/>
        </a:p>
      </dgm:t>
    </dgm:pt>
    <dgm:pt modelId="{14C3DE8E-146A-CC42-9784-BCFAFDF98F40}">
      <dgm:prSet phldrT="[Text]" custT="1"/>
      <dgm:spPr/>
      <dgm:t>
        <a:bodyPr/>
        <a:lstStyle/>
        <a:p>
          <a:r>
            <a:rPr lang="fr-CA" sz="1100" noProof="0" dirty="0"/>
            <a:t>Contrôle de licences</a:t>
          </a:r>
        </a:p>
      </dgm:t>
    </dgm:pt>
    <dgm:pt modelId="{32257465-9C01-9741-B88B-8AD6CFAB2734}" type="parTrans" cxnId="{D1A7BEA8-A4FA-F04E-A324-6E547C336646}">
      <dgm:prSet/>
      <dgm:spPr/>
      <dgm:t>
        <a:bodyPr/>
        <a:lstStyle/>
        <a:p>
          <a:endParaRPr lang="fr-FR"/>
        </a:p>
      </dgm:t>
    </dgm:pt>
    <dgm:pt modelId="{869D8CF5-322A-4F4A-8866-1BFF01AE4663}" type="sibTrans" cxnId="{D1A7BEA8-A4FA-F04E-A324-6E547C336646}">
      <dgm:prSet/>
      <dgm:spPr/>
      <dgm:t>
        <a:bodyPr/>
        <a:lstStyle/>
        <a:p>
          <a:endParaRPr lang="fr-FR"/>
        </a:p>
      </dgm:t>
    </dgm:pt>
    <dgm:pt modelId="{8219D593-57F2-5945-B685-C21CFFF7F0E2}">
      <dgm:prSet phldrT="[Text]" custT="1"/>
      <dgm:spPr/>
      <dgm:t>
        <a:bodyPr/>
        <a:lstStyle/>
        <a:p>
          <a:r>
            <a:rPr lang="fr-CA" sz="1100" noProof="0" dirty="0"/>
            <a:t>Réseau d’entreprises partenaires </a:t>
          </a:r>
        </a:p>
      </dgm:t>
    </dgm:pt>
    <dgm:pt modelId="{E5068A8A-C93D-2748-AB38-6E984596B211}" type="parTrans" cxnId="{C81D0F05-A718-D544-BBC6-22C433CA8F3C}">
      <dgm:prSet/>
      <dgm:spPr/>
      <dgm:t>
        <a:bodyPr/>
        <a:lstStyle/>
        <a:p>
          <a:endParaRPr lang="fr-FR"/>
        </a:p>
      </dgm:t>
    </dgm:pt>
    <dgm:pt modelId="{920EB2CC-BEC1-674E-8390-052AE00BF0F8}" type="sibTrans" cxnId="{C81D0F05-A718-D544-BBC6-22C433CA8F3C}">
      <dgm:prSet/>
      <dgm:spPr/>
      <dgm:t>
        <a:bodyPr/>
        <a:lstStyle/>
        <a:p>
          <a:endParaRPr lang="fr-FR"/>
        </a:p>
      </dgm:t>
    </dgm:pt>
    <dgm:pt modelId="{E3119C28-2090-A346-97A1-55600A91AFCD}">
      <dgm:prSet phldrT="[Text]" custT="1"/>
      <dgm:spPr/>
      <dgm:t>
        <a:bodyPr/>
        <a:lstStyle/>
        <a:p>
          <a:r>
            <a:rPr lang="fr-CA" sz="1100" noProof="0" dirty="0"/>
            <a:t>Établir un réseau d’entraide</a:t>
          </a:r>
        </a:p>
      </dgm:t>
    </dgm:pt>
    <dgm:pt modelId="{36FDD9DA-638C-8447-B731-0E70C94ED22C}" type="parTrans" cxnId="{34CFB958-EC31-3344-9A1A-F491CA333EF8}">
      <dgm:prSet/>
      <dgm:spPr/>
      <dgm:t>
        <a:bodyPr/>
        <a:lstStyle/>
        <a:p>
          <a:endParaRPr lang="fr-FR"/>
        </a:p>
      </dgm:t>
    </dgm:pt>
    <dgm:pt modelId="{EE91FA53-8615-9E48-81B4-CC07B75128E2}" type="sibTrans" cxnId="{34CFB958-EC31-3344-9A1A-F491CA333EF8}">
      <dgm:prSet/>
      <dgm:spPr/>
      <dgm:t>
        <a:bodyPr/>
        <a:lstStyle/>
        <a:p>
          <a:endParaRPr lang="fr-FR"/>
        </a:p>
      </dgm:t>
    </dgm:pt>
    <dgm:pt modelId="{E9BBCD0A-C1D2-8A49-A91A-88DBDAA18B7A}">
      <dgm:prSet phldrT="[Text]" custT="1"/>
      <dgm:spPr/>
      <dgm:t>
        <a:bodyPr/>
        <a:lstStyle/>
        <a:p>
          <a:endParaRPr lang="fr-CA" sz="1100" u="sng" noProof="0" dirty="0"/>
        </a:p>
      </dgm:t>
    </dgm:pt>
    <dgm:pt modelId="{571C3767-983D-A249-B07B-EE77D65709D0}" type="parTrans" cxnId="{CF0A18FE-FF1F-9E4B-9436-860C5AC0D638}">
      <dgm:prSet/>
      <dgm:spPr/>
    </dgm:pt>
    <dgm:pt modelId="{223A951C-49A3-5E41-8597-D3D4071E843C}" type="sibTrans" cxnId="{CF0A18FE-FF1F-9E4B-9436-860C5AC0D638}">
      <dgm:prSet/>
      <dgm:spPr/>
    </dgm:pt>
    <dgm:pt modelId="{82029E2E-BDC8-E54F-9284-F23825C334E0}">
      <dgm:prSet phldrT="[Text]" custT="1"/>
      <dgm:spPr/>
      <dgm:t>
        <a:bodyPr/>
        <a:lstStyle/>
        <a:p>
          <a:r>
            <a:rPr lang="fr-CA" sz="1100" noProof="0" dirty="0"/>
            <a:t>Reconnaissance de l’expérience acquise, diplôme officiel, statut professionnel, PRF ou ORF</a:t>
          </a:r>
        </a:p>
      </dgm:t>
    </dgm:pt>
    <dgm:pt modelId="{C0232E3D-D71B-F342-9FCB-B21D0BD4E162}" type="parTrans" cxnId="{6FB7A512-1B0B-FD46-B02B-C4A761AB018F}">
      <dgm:prSet/>
      <dgm:spPr/>
    </dgm:pt>
    <dgm:pt modelId="{83AD3960-4A7C-AE40-8614-0798B824DEC0}" type="sibTrans" cxnId="{6FB7A512-1B0B-FD46-B02B-C4A761AB018F}">
      <dgm:prSet/>
      <dgm:spPr/>
    </dgm:pt>
    <dgm:pt modelId="{C3EBA122-459F-1E41-9AFF-C8D6EDAD5E9B}">
      <dgm:prSet custT="1"/>
      <dgm:spPr/>
      <dgm:t>
        <a:bodyPr/>
        <a:lstStyle/>
        <a:p>
          <a:r>
            <a:rPr lang="fr-CA" sz="1200" noProof="0" dirty="0"/>
            <a:t>L’accueil et l’accompagnement-norme</a:t>
          </a:r>
        </a:p>
      </dgm:t>
    </dgm:pt>
    <dgm:pt modelId="{3F5A8A51-6B5E-0A44-9FAC-896F4E01E579}" type="parTrans" cxnId="{F1A988FA-9FDD-4D48-ADBA-DF1041348B8A}">
      <dgm:prSet/>
      <dgm:spPr/>
    </dgm:pt>
    <dgm:pt modelId="{4759C827-8457-3542-B168-5C6698FFD4EF}" type="sibTrans" cxnId="{F1A988FA-9FDD-4D48-ADBA-DF1041348B8A}">
      <dgm:prSet/>
      <dgm:spPr/>
    </dgm:pt>
    <dgm:pt modelId="{C02F0193-C6DC-F34A-814B-EF2B39FD3266}">
      <dgm:prSet phldrT="[Text]" custT="1"/>
      <dgm:spPr/>
      <dgm:t>
        <a:bodyPr/>
        <a:lstStyle/>
        <a:p>
          <a:endParaRPr lang="fr-CA" sz="1200" u="sng" noProof="0" dirty="0"/>
        </a:p>
      </dgm:t>
    </dgm:pt>
    <dgm:pt modelId="{7C24DB4A-054C-1A45-ABE9-A68D362C4E19}" type="parTrans" cxnId="{194B3F79-C651-4B40-9E7C-1C1039E3C049}">
      <dgm:prSet/>
      <dgm:spPr/>
    </dgm:pt>
    <dgm:pt modelId="{04AFD949-4BC8-D843-B021-8C1CE07918B3}" type="sibTrans" cxnId="{194B3F79-C651-4B40-9E7C-1C1039E3C049}">
      <dgm:prSet/>
      <dgm:spPr/>
    </dgm:pt>
    <dgm:pt modelId="{ED35854B-80A9-E34A-B619-ADB418CB2328}">
      <dgm:prSet phldrT="[Text]" custT="1"/>
      <dgm:spPr/>
      <dgm:t>
        <a:bodyPr/>
        <a:lstStyle/>
        <a:p>
          <a:r>
            <a:rPr lang="fr-CA" sz="1100" noProof="0" dirty="0"/>
            <a:t>Contrôle de la formation</a:t>
          </a:r>
        </a:p>
      </dgm:t>
    </dgm:pt>
    <dgm:pt modelId="{9698F366-37A3-224E-8945-D839BDBDDFC6}" type="parTrans" cxnId="{F4AC1444-22D5-3848-B7B3-23D6C0387833}">
      <dgm:prSet/>
      <dgm:spPr/>
    </dgm:pt>
    <dgm:pt modelId="{B81A7AA4-7B73-354B-A3E9-7CBE11F8B6BE}" type="sibTrans" cxnId="{F4AC1444-22D5-3848-B7B3-23D6C0387833}">
      <dgm:prSet/>
      <dgm:spPr/>
    </dgm:pt>
    <dgm:pt modelId="{B757BC40-0EC8-DB4A-8BC8-A386D4B7E985}">
      <dgm:prSet phldrT="[Text]" custT="1"/>
      <dgm:spPr/>
      <dgm:t>
        <a:bodyPr/>
        <a:lstStyle/>
        <a:p>
          <a:endParaRPr lang="fr-CA" sz="1100" noProof="0" dirty="0"/>
        </a:p>
      </dgm:t>
    </dgm:pt>
    <dgm:pt modelId="{F397C071-55EC-BC43-9261-1DC4520C1CE4}" type="parTrans" cxnId="{B2AEB9E7-BC78-6B44-B592-3AA8CA3CC290}">
      <dgm:prSet/>
      <dgm:spPr/>
    </dgm:pt>
    <dgm:pt modelId="{6A99CF51-7A72-A343-9EA9-5E18437726E4}" type="sibTrans" cxnId="{B2AEB9E7-BC78-6B44-B592-3AA8CA3CC290}">
      <dgm:prSet/>
      <dgm:spPr/>
    </dgm:pt>
    <dgm:pt modelId="{5B66AF3D-23DC-054B-93D1-01576F8AAEC5}">
      <dgm:prSet phldrT="[Text]" custT="1"/>
      <dgm:spPr/>
      <dgm:t>
        <a:bodyPr/>
        <a:lstStyle/>
        <a:p>
          <a:endParaRPr lang="fr-CA" sz="1100" noProof="0" dirty="0"/>
        </a:p>
      </dgm:t>
    </dgm:pt>
    <dgm:pt modelId="{6DA001BF-60D6-674C-A8F2-54CBCC4051B8}" type="parTrans" cxnId="{DB67104C-AC15-0745-97DC-8A89B1CA193B}">
      <dgm:prSet/>
      <dgm:spPr/>
    </dgm:pt>
    <dgm:pt modelId="{A08F4A63-6295-EE4F-AC96-6D33D16954C3}" type="sibTrans" cxnId="{DB67104C-AC15-0745-97DC-8A89B1CA193B}">
      <dgm:prSet/>
      <dgm:spPr/>
    </dgm:pt>
    <dgm:pt modelId="{7E4BBA4B-57CB-AC47-A6D9-413545E6D852}">
      <dgm:prSet phldrT="[Text]" custT="1"/>
      <dgm:spPr/>
      <dgm:t>
        <a:bodyPr/>
        <a:lstStyle/>
        <a:p>
          <a:r>
            <a:rPr lang="fr-CA" sz="1100" noProof="0" dirty="0"/>
            <a:t>Soutien au niveau de la communication</a:t>
          </a:r>
        </a:p>
      </dgm:t>
    </dgm:pt>
    <dgm:pt modelId="{8479F9A3-E41A-A640-A9C0-D2B82979506F}" type="parTrans" cxnId="{D153DA6F-0896-6040-B5AC-CA6FC46AFC0D}">
      <dgm:prSet/>
      <dgm:spPr/>
    </dgm:pt>
    <dgm:pt modelId="{80E34D73-0AE4-3645-9C4D-EC910CE302B2}" type="sibTrans" cxnId="{D153DA6F-0896-6040-B5AC-CA6FC46AFC0D}">
      <dgm:prSet/>
      <dgm:spPr/>
    </dgm:pt>
    <dgm:pt modelId="{C8631ADD-CCDC-9440-A24B-FE1958C4976D}" type="pres">
      <dgm:prSet presAssocID="{6AA29C51-3141-FA4A-9501-568BB0BD370E}" presName="Name0" presStyleCnt="0">
        <dgm:presLayoutVars>
          <dgm:dir/>
          <dgm:animLvl val="lvl"/>
          <dgm:resizeHandles val="exact"/>
        </dgm:presLayoutVars>
      </dgm:prSet>
      <dgm:spPr/>
    </dgm:pt>
    <dgm:pt modelId="{A3191E41-0FF3-6248-96E7-1A07860559F3}" type="pres">
      <dgm:prSet presAssocID="{A635063E-E749-D941-9330-17E9A4A4AE44}" presName="composite" presStyleCnt="0"/>
      <dgm:spPr/>
    </dgm:pt>
    <dgm:pt modelId="{C5C68B6C-D324-2845-8102-B19702689978}" type="pres">
      <dgm:prSet presAssocID="{A635063E-E749-D941-9330-17E9A4A4AE44}" presName="parTx" presStyleLbl="alignNode1" presStyleIdx="0" presStyleCnt="3">
        <dgm:presLayoutVars>
          <dgm:chMax val="0"/>
          <dgm:chPref val="0"/>
          <dgm:bulletEnabled val="1"/>
        </dgm:presLayoutVars>
      </dgm:prSet>
      <dgm:spPr/>
    </dgm:pt>
    <dgm:pt modelId="{937A79E7-FF30-0442-89D7-466C2DAD7EC1}" type="pres">
      <dgm:prSet presAssocID="{A635063E-E749-D941-9330-17E9A4A4AE44}" presName="desTx" presStyleLbl="alignAccFollowNode1" presStyleIdx="0" presStyleCnt="3">
        <dgm:presLayoutVars>
          <dgm:bulletEnabled val="1"/>
        </dgm:presLayoutVars>
      </dgm:prSet>
      <dgm:spPr/>
    </dgm:pt>
    <dgm:pt modelId="{1C307074-944A-0D43-A6D4-EF6292EE00F8}" type="pres">
      <dgm:prSet presAssocID="{4CAE7E29-01A6-D846-A1DA-5C1B5BFC980C}" presName="space" presStyleCnt="0"/>
      <dgm:spPr/>
    </dgm:pt>
    <dgm:pt modelId="{C143A40B-AACB-FB49-8C32-A8C774D7D13F}" type="pres">
      <dgm:prSet presAssocID="{262E39B1-DA82-4C43-A98B-D46BA3A43831}" presName="composite" presStyleCnt="0"/>
      <dgm:spPr/>
    </dgm:pt>
    <dgm:pt modelId="{40E88AC7-3AE4-EE4D-ABD4-92FE203C34FE}" type="pres">
      <dgm:prSet presAssocID="{262E39B1-DA82-4C43-A98B-D46BA3A43831}" presName="parTx" presStyleLbl="alignNode1" presStyleIdx="1" presStyleCnt="3">
        <dgm:presLayoutVars>
          <dgm:chMax val="0"/>
          <dgm:chPref val="0"/>
          <dgm:bulletEnabled val="1"/>
        </dgm:presLayoutVars>
      </dgm:prSet>
      <dgm:spPr/>
    </dgm:pt>
    <dgm:pt modelId="{7A285EBD-D050-0C46-A450-455BA03C96AE}" type="pres">
      <dgm:prSet presAssocID="{262E39B1-DA82-4C43-A98B-D46BA3A43831}" presName="desTx" presStyleLbl="alignAccFollowNode1" presStyleIdx="1" presStyleCnt="3">
        <dgm:presLayoutVars>
          <dgm:bulletEnabled val="1"/>
        </dgm:presLayoutVars>
      </dgm:prSet>
      <dgm:spPr/>
    </dgm:pt>
    <dgm:pt modelId="{074AC842-DCE8-0947-832F-7D9A9484CA1A}" type="pres">
      <dgm:prSet presAssocID="{B8357E17-3E3F-184C-B15D-CD9EF061B4B1}" presName="space" presStyleCnt="0"/>
      <dgm:spPr/>
    </dgm:pt>
    <dgm:pt modelId="{CD9596A6-6925-1843-B366-8E39A6A31FA5}" type="pres">
      <dgm:prSet presAssocID="{366C6E22-FA02-B243-80C8-266609AD1341}" presName="composite" presStyleCnt="0"/>
      <dgm:spPr/>
    </dgm:pt>
    <dgm:pt modelId="{582C335A-D764-C341-AADA-25425A2E3538}" type="pres">
      <dgm:prSet presAssocID="{366C6E22-FA02-B243-80C8-266609AD1341}" presName="parTx" presStyleLbl="alignNode1" presStyleIdx="2" presStyleCnt="3">
        <dgm:presLayoutVars>
          <dgm:chMax val="0"/>
          <dgm:chPref val="0"/>
          <dgm:bulletEnabled val="1"/>
        </dgm:presLayoutVars>
      </dgm:prSet>
      <dgm:spPr/>
    </dgm:pt>
    <dgm:pt modelId="{20517DD4-DE28-6C43-B7AF-874D8E406987}" type="pres">
      <dgm:prSet presAssocID="{366C6E22-FA02-B243-80C8-266609AD1341}" presName="desTx" presStyleLbl="alignAccFollowNode1" presStyleIdx="2" presStyleCnt="3" custScaleY="100000">
        <dgm:presLayoutVars>
          <dgm:bulletEnabled val="1"/>
        </dgm:presLayoutVars>
      </dgm:prSet>
      <dgm:spPr/>
    </dgm:pt>
  </dgm:ptLst>
  <dgm:cxnLst>
    <dgm:cxn modelId="{78724402-C53F-4C2C-B2EA-EFF48A6A053E}" srcId="{A635063E-E749-D941-9330-17E9A4A4AE44}" destId="{D0DAC8FF-77EB-425E-B0F6-BAF5B39A85DC}" srcOrd="0" destOrd="0" parTransId="{CE66EE4E-94E5-454E-A803-CF5B481B87D7}" sibTransId="{765BFF26-6BED-4E2F-B6DB-6F1822CD9045}"/>
    <dgm:cxn modelId="{C0B38C02-2F60-497A-9FDA-1D6D801EEF83}" type="presOf" srcId="{AE5041D3-91B4-4A54-9199-20DDE3D3967C}" destId="{7A285EBD-D050-0C46-A450-455BA03C96AE}" srcOrd="0" destOrd="9" presId="urn:microsoft.com/office/officeart/2005/8/layout/hList1"/>
    <dgm:cxn modelId="{54D31F03-ABFB-45F7-8A3D-C2A418D3799B}" type="presOf" srcId="{DBD561E7-2CA4-410A-8DCD-13B2E53D5A54}" destId="{937A79E7-FF30-0442-89D7-466C2DAD7EC1}" srcOrd="0" destOrd="8" presId="urn:microsoft.com/office/officeart/2005/8/layout/hList1"/>
    <dgm:cxn modelId="{C81D0F05-A718-D544-BBC6-22C433CA8F3C}" srcId="{366C6E22-FA02-B243-80C8-266609AD1341}" destId="{8219D593-57F2-5945-B685-C21CFFF7F0E2}" srcOrd="11" destOrd="0" parTransId="{E5068A8A-C93D-2748-AB38-6E984596B211}" sibTransId="{920EB2CC-BEC1-674E-8390-052AE00BF0F8}"/>
    <dgm:cxn modelId="{6CE1840A-F2A4-47C1-9C5A-0791837AD05D}" srcId="{A635063E-E749-D941-9330-17E9A4A4AE44}" destId="{0716EAC0-8E98-49BF-B265-CDD1C7B5059F}" srcOrd="11" destOrd="0" parTransId="{B1631E35-4E42-4D05-A31B-25FE715074DD}" sibTransId="{7196D71B-D0DE-483F-B653-D6808D09B84B}"/>
    <dgm:cxn modelId="{3945840B-07A5-493C-B7F9-05808F5DDD04}" srcId="{A635063E-E749-D941-9330-17E9A4A4AE44}" destId="{3ABF2F96-FE67-4178-BB12-EA789B3C4803}" srcOrd="4" destOrd="0" parTransId="{A258E345-D5F0-418F-A8AF-CFA9EB305F0E}" sibTransId="{E1EC2781-931C-4210-84DD-760A397E27E3}"/>
    <dgm:cxn modelId="{7685AA0D-A4C9-4478-85F6-3771C63AE9D1}" type="presOf" srcId="{B1684E09-554F-4400-B82B-9B7A7917BF33}" destId="{7A285EBD-D050-0C46-A450-455BA03C96AE}" srcOrd="0" destOrd="5" presId="urn:microsoft.com/office/officeart/2005/8/layout/hList1"/>
    <dgm:cxn modelId="{10773F12-2027-4CA4-8DF6-27ADE61FE944}" type="presOf" srcId="{BFB378CF-3668-4AAC-871C-2D76341233D1}" destId="{937A79E7-FF30-0442-89D7-466C2DAD7EC1}" srcOrd="0" destOrd="9" presId="urn:microsoft.com/office/officeart/2005/8/layout/hList1"/>
    <dgm:cxn modelId="{6FB7A512-1B0B-FD46-B02B-C4A761AB018F}" srcId="{366C6E22-FA02-B243-80C8-266609AD1341}" destId="{82029E2E-BDC8-E54F-9284-F23825C334E0}" srcOrd="7" destOrd="0" parTransId="{C0232E3D-D71B-F342-9FCB-B21D0BD4E162}" sibTransId="{83AD3960-4A7C-AE40-8614-0798B824DEC0}"/>
    <dgm:cxn modelId="{C4321B13-8DCA-47CB-A3C5-A2E5ACFB2166}" srcId="{262E39B1-DA82-4C43-A98B-D46BA3A43831}" destId="{372C16E4-3088-4BB9-A1D6-2AD51DCEF3ED}" srcOrd="2" destOrd="0" parTransId="{A8734CB2-CD67-4A22-AED9-B39D84828BF5}" sibTransId="{1876A80D-5C56-4605-8A40-E7C3310483D3}"/>
    <dgm:cxn modelId="{D108F815-4DB8-4638-BF2E-BBDE746E8370}" type="presOf" srcId="{49686104-713C-471B-917A-4BA3AC637F9C}" destId="{20517DD4-DE28-6C43-B7AF-874D8E406987}" srcOrd="0" destOrd="0" presId="urn:microsoft.com/office/officeart/2005/8/layout/hList1"/>
    <dgm:cxn modelId="{B979FE1B-5F3C-BE47-B696-AE58B7ECE0DA}" type="presOf" srcId="{39377368-0C4D-EF41-BE69-F15C6A813ED2}" destId="{20517DD4-DE28-6C43-B7AF-874D8E406987}" srcOrd="0" destOrd="1" presId="urn:microsoft.com/office/officeart/2005/8/layout/hList1"/>
    <dgm:cxn modelId="{94C4341F-2BBF-42F8-A656-199B98C89868}" type="presOf" srcId="{711DF03A-287D-4E1F-AB8D-B6C03EC517A2}" destId="{20517DD4-DE28-6C43-B7AF-874D8E406987}" srcOrd="0" destOrd="5" presId="urn:microsoft.com/office/officeart/2005/8/layout/hList1"/>
    <dgm:cxn modelId="{138DA622-1264-4955-84B4-F5F978FFBA62}" type="presOf" srcId="{3ABF2F96-FE67-4178-BB12-EA789B3C4803}" destId="{937A79E7-FF30-0442-89D7-466C2DAD7EC1}" srcOrd="0" destOrd="4" presId="urn:microsoft.com/office/officeart/2005/8/layout/hList1"/>
    <dgm:cxn modelId="{98B6BE2E-5CCF-3447-A882-80DE1E4823D9}" srcId="{6AA29C51-3141-FA4A-9501-568BB0BD370E}" destId="{A635063E-E749-D941-9330-17E9A4A4AE44}" srcOrd="0" destOrd="0" parTransId="{6F76A604-FA40-044B-8FA0-7B4EBC6257F5}" sibTransId="{4CAE7E29-01A6-D846-A1DA-5C1B5BFC980C}"/>
    <dgm:cxn modelId="{BABCF72E-6988-8440-9512-06B4E3B7C36B}" type="presOf" srcId="{7E4BBA4B-57CB-AC47-A6D9-413545E6D852}" destId="{20517DD4-DE28-6C43-B7AF-874D8E406987}" srcOrd="0" destOrd="13" presId="urn:microsoft.com/office/officeart/2005/8/layout/hList1"/>
    <dgm:cxn modelId="{A66F9830-894B-DC49-9AFB-B2EB77BCFFB8}" srcId="{A635063E-E749-D941-9330-17E9A4A4AE44}" destId="{DBD5B87C-7D7B-CC46-A41A-214C23DD0AE3}" srcOrd="10" destOrd="0" parTransId="{8505CBAE-10F7-1040-9A6C-978020F66C44}" sibTransId="{EF869B79-FDAF-484A-811B-F15AE71BACAF}"/>
    <dgm:cxn modelId="{3156F534-6B39-4B71-A469-F4A2981FE623}" type="presOf" srcId="{E1080CB8-6A08-4F79-90C3-C5DF6C10AD1C}" destId="{937A79E7-FF30-0442-89D7-466C2DAD7EC1}" srcOrd="0" destOrd="3" presId="urn:microsoft.com/office/officeart/2005/8/layout/hList1"/>
    <dgm:cxn modelId="{1192CF35-19CD-4841-B831-D29FC0A3F832}" srcId="{366C6E22-FA02-B243-80C8-266609AD1341}" destId="{49686104-713C-471B-917A-4BA3AC637F9C}" srcOrd="0" destOrd="0" parTransId="{956972E2-2CB6-499B-AC44-517662B15971}" sibTransId="{D38B9BE0-CFC5-4B73-98CA-7B7F0E683FA6}"/>
    <dgm:cxn modelId="{90BAE43B-76B9-6741-A885-44AC69B97580}" type="presOf" srcId="{E9BBCD0A-C1D2-8A49-A91A-88DBDAA18B7A}" destId="{20517DD4-DE28-6C43-B7AF-874D8E406987}" srcOrd="0" destOrd="2" presId="urn:microsoft.com/office/officeart/2005/8/layout/hList1"/>
    <dgm:cxn modelId="{315F1B3C-BCC4-BF4F-B097-2CA83A3A34A8}" srcId="{6AA29C51-3141-FA4A-9501-568BB0BD370E}" destId="{366C6E22-FA02-B243-80C8-266609AD1341}" srcOrd="2" destOrd="0" parTransId="{9A70C71E-C654-0841-94BC-C2630F7F6A5B}" sibTransId="{B5B52366-1B91-1C4E-B8B9-77616961B998}"/>
    <dgm:cxn modelId="{F4AC1444-22D5-3848-B7B3-23D6C0387833}" srcId="{366C6E22-FA02-B243-80C8-266609AD1341}" destId="{ED35854B-80A9-E34A-B619-ADB418CB2328}" srcOrd="6" destOrd="0" parTransId="{9698F366-37A3-224E-8945-D839BDBDDFC6}" sibTransId="{B81A7AA4-7B73-354B-A3E9-7CBE11F8B6BE}"/>
    <dgm:cxn modelId="{912B0548-D485-45E0-98D0-5D374FE02578}" type="presOf" srcId="{1B49D49B-6B90-4B22-960C-4BA78BA95148}" destId="{7A285EBD-D050-0C46-A450-455BA03C96AE}" srcOrd="0" destOrd="7" presId="urn:microsoft.com/office/officeart/2005/8/layout/hList1"/>
    <dgm:cxn modelId="{CA4B7949-1D5C-A94B-BFD1-319BBCC720F8}" type="presOf" srcId="{366C6E22-FA02-B243-80C8-266609AD1341}" destId="{582C335A-D764-C341-AADA-25425A2E3538}" srcOrd="0" destOrd="0" presId="urn:microsoft.com/office/officeart/2005/8/layout/hList1"/>
    <dgm:cxn modelId="{B658314B-5D86-483F-ADDC-4EC6402DB163}" srcId="{366C6E22-FA02-B243-80C8-266609AD1341}" destId="{EB0D56EA-EEE3-4B45-A728-78561B6D386E}" srcOrd="3" destOrd="0" parTransId="{FA29E8EA-FEE3-4801-95E6-69148A6CD1E7}" sibTransId="{8A04E6FA-2F95-4FE4-949A-847249D33DAD}"/>
    <dgm:cxn modelId="{DB67104C-AC15-0745-97DC-8A89B1CA193B}" srcId="{366C6E22-FA02-B243-80C8-266609AD1341}" destId="{5B66AF3D-23DC-054B-93D1-01576F8AAEC5}" srcOrd="8" destOrd="0" parTransId="{6DA001BF-60D6-674C-A8F2-54CBCC4051B8}" sibTransId="{A08F4A63-6295-EE4F-AC96-6D33D16954C3}"/>
    <dgm:cxn modelId="{1D55904E-A881-4472-925D-39A086B512E9}" type="presOf" srcId="{EB0D56EA-EEE3-4B45-A728-78561B6D386E}" destId="{20517DD4-DE28-6C43-B7AF-874D8E406987}" srcOrd="0" destOrd="3" presId="urn:microsoft.com/office/officeart/2005/8/layout/hList1"/>
    <dgm:cxn modelId="{E5BD774F-38C6-B34D-BF5A-9E007E04453C}" type="presOf" srcId="{82029E2E-BDC8-E54F-9284-F23825C334E0}" destId="{20517DD4-DE28-6C43-B7AF-874D8E406987}" srcOrd="0" destOrd="7" presId="urn:microsoft.com/office/officeart/2005/8/layout/hList1"/>
    <dgm:cxn modelId="{539A2751-B15C-DA40-977D-FE47B29D09E7}" srcId="{366C6E22-FA02-B243-80C8-266609AD1341}" destId="{39377368-0C4D-EF41-BE69-F15C6A813ED2}" srcOrd="1" destOrd="0" parTransId="{D4E400C2-54D1-8846-A4EE-1BF90792F73F}" sibTransId="{86577D89-F8AA-EE4B-9E11-C98818ED2ABE}"/>
    <dgm:cxn modelId="{1BD3E451-B06C-BC4C-9A63-3295DEC608AF}" type="presOf" srcId="{6AA29C51-3141-FA4A-9501-568BB0BD370E}" destId="{C8631ADD-CCDC-9440-A24B-FE1958C4976D}" srcOrd="0" destOrd="0" presId="urn:microsoft.com/office/officeart/2005/8/layout/hList1"/>
    <dgm:cxn modelId="{66B13F56-799F-4908-9BBF-3755E47AB255}" srcId="{262E39B1-DA82-4C43-A98B-D46BA3A43831}" destId="{C9B8CA23-B2F0-4E3D-AD23-F05FF9F2A1AA}" srcOrd="10" destOrd="0" parTransId="{DE688F6F-EB02-4C85-903C-33401EDA9A66}" sibTransId="{063FDEEB-54B4-488B-9A70-DCE0B5CEA993}"/>
    <dgm:cxn modelId="{34CFB958-EC31-3344-9A1A-F491CA333EF8}" srcId="{366C6E22-FA02-B243-80C8-266609AD1341}" destId="{E3119C28-2090-A346-97A1-55600A91AFCD}" srcOrd="12" destOrd="0" parTransId="{36FDD9DA-638C-8447-B731-0E70C94ED22C}" sibTransId="{EE91FA53-8615-9E48-81B4-CC07B75128E2}"/>
    <dgm:cxn modelId="{39F9B55B-6785-4756-A5EA-B308C82CA4F8}" type="presOf" srcId="{C99125BC-0233-4CA0-9975-744484B8E018}" destId="{7A285EBD-D050-0C46-A450-455BA03C96AE}" srcOrd="0" destOrd="0" presId="urn:microsoft.com/office/officeart/2005/8/layout/hList1"/>
    <dgm:cxn modelId="{D4479D6E-C054-42DD-A598-4346C76C2F70}" type="presOf" srcId="{E9242B7B-B500-4FCE-8404-DF5458DC1DD2}" destId="{937A79E7-FF30-0442-89D7-466C2DAD7EC1}" srcOrd="0" destOrd="7" presId="urn:microsoft.com/office/officeart/2005/8/layout/hList1"/>
    <dgm:cxn modelId="{D153DA6F-0896-6040-B5AC-CA6FC46AFC0D}" srcId="{366C6E22-FA02-B243-80C8-266609AD1341}" destId="{7E4BBA4B-57CB-AC47-A6D9-413545E6D852}" srcOrd="13" destOrd="0" parTransId="{8479F9A3-E41A-A640-A9C0-D2B82979506F}" sibTransId="{80E34D73-0AE4-3645-9C4D-EC910CE302B2}"/>
    <dgm:cxn modelId="{661CB176-3668-BF48-AD77-EB12C441EC8B}" type="presOf" srcId="{A635063E-E749-D941-9330-17E9A4A4AE44}" destId="{C5C68B6C-D324-2845-8102-B19702689978}" srcOrd="0" destOrd="0" presId="urn:microsoft.com/office/officeart/2005/8/layout/hList1"/>
    <dgm:cxn modelId="{194B3F79-C651-4B40-9E7C-1C1039E3C049}" srcId="{A635063E-E749-D941-9330-17E9A4A4AE44}" destId="{C02F0193-C6DC-F34A-814B-EF2B39FD3266}" srcOrd="2" destOrd="0" parTransId="{7C24DB4A-054C-1A45-ABE9-A68D362C4E19}" sibTransId="{04AFD949-4BC8-D843-B021-8C1CE07918B3}"/>
    <dgm:cxn modelId="{D0D51B7A-F31D-A24B-B088-55FA5809077B}" srcId="{6AA29C51-3141-FA4A-9501-568BB0BD370E}" destId="{262E39B1-DA82-4C43-A98B-D46BA3A43831}" srcOrd="1" destOrd="0" parTransId="{A0202484-F854-8E4B-A246-385B8BDC0A08}" sibTransId="{B8357E17-3E3F-184C-B15D-CD9EF061B4B1}"/>
    <dgm:cxn modelId="{D8646C7B-2F16-6F4F-A074-AF9928674398}" type="presOf" srcId="{8219D593-57F2-5945-B685-C21CFFF7F0E2}" destId="{20517DD4-DE28-6C43-B7AF-874D8E406987}" srcOrd="0" destOrd="11" presId="urn:microsoft.com/office/officeart/2005/8/layout/hList1"/>
    <dgm:cxn modelId="{DD74DB7C-0EF6-4704-80C0-B6B80D191C2D}" type="presOf" srcId="{0716EAC0-8E98-49BF-B265-CDD1C7B5059F}" destId="{937A79E7-FF30-0442-89D7-466C2DAD7EC1}" srcOrd="0" destOrd="11" presId="urn:microsoft.com/office/officeart/2005/8/layout/hList1"/>
    <dgm:cxn modelId="{247A847D-B7CB-472C-99A3-3BA35E738E52}" type="presOf" srcId="{4FA31F2C-2BE3-44A6-B9FF-CA2BB8FA7D20}" destId="{7A285EBD-D050-0C46-A450-455BA03C96AE}" srcOrd="0" destOrd="8" presId="urn:microsoft.com/office/officeart/2005/8/layout/hList1"/>
    <dgm:cxn modelId="{AAE0707F-8060-174F-AEA3-C550EC882B4C}" type="presOf" srcId="{5B66AF3D-23DC-054B-93D1-01576F8AAEC5}" destId="{20517DD4-DE28-6C43-B7AF-874D8E406987}" srcOrd="0" destOrd="8" presId="urn:microsoft.com/office/officeart/2005/8/layout/hList1"/>
    <dgm:cxn modelId="{BFC16080-9E7D-4C23-9F8A-0AA85A94FB3B}" srcId="{A635063E-E749-D941-9330-17E9A4A4AE44}" destId="{E9242B7B-B500-4FCE-8404-DF5458DC1DD2}" srcOrd="7" destOrd="0" parTransId="{DD146B0A-930E-4AA1-8949-8898DFD83731}" sibTransId="{30A2F2A4-40D3-4ADE-A328-05297112A502}"/>
    <dgm:cxn modelId="{8F683781-B93A-8946-88DF-D248A8A1E204}" srcId="{A635063E-E749-D941-9330-17E9A4A4AE44}" destId="{4064DAD1-58D0-E34C-A181-F443F8EBF76C}" srcOrd="1" destOrd="0" parTransId="{D4608829-8447-384B-98C5-5EFD652FECC4}" sibTransId="{79EA0CBE-F7B6-6447-95BD-D2D5EB34EB7B}"/>
    <dgm:cxn modelId="{D9227581-2C50-4AB6-B489-8BA6D351BE31}" type="presOf" srcId="{55BCB734-47F7-4F7C-93E0-BEF9A682C1D2}" destId="{7A285EBD-D050-0C46-A450-455BA03C96AE}" srcOrd="0" destOrd="3" presId="urn:microsoft.com/office/officeart/2005/8/layout/hList1"/>
    <dgm:cxn modelId="{62011F8B-EC8C-7F45-B7AF-9EF0D4D5CFD3}" type="presOf" srcId="{ED35854B-80A9-E34A-B619-ADB418CB2328}" destId="{20517DD4-DE28-6C43-B7AF-874D8E406987}" srcOrd="0" destOrd="6" presId="urn:microsoft.com/office/officeart/2005/8/layout/hList1"/>
    <dgm:cxn modelId="{6509578C-4578-482D-9DDE-7A5CFBA7550F}" srcId="{262E39B1-DA82-4C43-A98B-D46BA3A43831}" destId="{AE5041D3-91B4-4A54-9199-20DDE3D3967C}" srcOrd="9" destOrd="0" parTransId="{D2CEC107-1132-4B09-8B5A-033E100CC9E3}" sibTransId="{5C0194B4-7DF8-4DA4-84B9-AFA8F4E0A3D0}"/>
    <dgm:cxn modelId="{97FACC8D-DA3D-43D3-B418-A9E1609E5B35}" srcId="{262E39B1-DA82-4C43-A98B-D46BA3A43831}" destId="{02F4A337-E152-4597-A3DA-3AC669680478}" srcOrd="1" destOrd="0" parTransId="{9673C513-EE9D-4097-A005-67BF676BE657}" sibTransId="{D16DA6AF-4570-4F17-8B15-68472AB1EB90}"/>
    <dgm:cxn modelId="{FDDB0390-FCFF-4E4A-85F4-99EB7F3F646B}" srcId="{366C6E22-FA02-B243-80C8-266609AD1341}" destId="{711DF03A-287D-4E1F-AB8D-B6C03EC517A2}" srcOrd="5" destOrd="0" parTransId="{7C08E971-4B61-4001-8FFC-9C782D9BB527}" sibTransId="{D38FD405-BB52-43F7-89EF-89FE75B3A16F}"/>
    <dgm:cxn modelId="{C3A72699-B1AC-4A12-9EBA-FF73FB6C89CB}" type="presOf" srcId="{DE80B61E-D081-4C34-AEF0-F4D0EE4442C2}" destId="{7A285EBD-D050-0C46-A450-455BA03C96AE}" srcOrd="0" destOrd="6" presId="urn:microsoft.com/office/officeart/2005/8/layout/hList1"/>
    <dgm:cxn modelId="{E647179D-4FD2-4899-B106-F9427D461135}" srcId="{262E39B1-DA82-4C43-A98B-D46BA3A43831}" destId="{C99125BC-0233-4CA0-9975-744484B8E018}" srcOrd="0" destOrd="0" parTransId="{2E5FE4D1-2FBA-49C8-9FD5-66DC6FB9A030}" sibTransId="{E7969E46-79BE-4B41-9E92-6E7A8B323740}"/>
    <dgm:cxn modelId="{EAA56E9F-C09F-4548-91E5-B83CBC5C1136}" type="presOf" srcId="{C9B8CA23-B2F0-4E3D-AD23-F05FF9F2A1AA}" destId="{7A285EBD-D050-0C46-A450-455BA03C96AE}" srcOrd="0" destOrd="10" presId="urn:microsoft.com/office/officeart/2005/8/layout/hList1"/>
    <dgm:cxn modelId="{288D24A0-880D-4A8A-9CBC-33EA176F12F4}" type="presOf" srcId="{5C7F3E9A-40D9-4C9B-9FAF-4C8DA3E8017F}" destId="{937A79E7-FF30-0442-89D7-466C2DAD7EC1}" srcOrd="0" destOrd="6" presId="urn:microsoft.com/office/officeart/2005/8/layout/hList1"/>
    <dgm:cxn modelId="{259A5FA1-9057-4B8A-BFEF-B4CAF4BF3F6C}" type="presOf" srcId="{F9C0FF43-E1A4-46D5-8A93-A38AB5F84542}" destId="{20517DD4-DE28-6C43-B7AF-874D8E406987}" srcOrd="0" destOrd="9" presId="urn:microsoft.com/office/officeart/2005/8/layout/hList1"/>
    <dgm:cxn modelId="{878CB5A2-AA98-084B-AC4F-5F412AD7BEFD}" type="presOf" srcId="{C3EBA122-459F-1E41-9AFF-C8D6EDAD5E9B}" destId="{7A285EBD-D050-0C46-A450-455BA03C96AE}" srcOrd="0" destOrd="4" presId="urn:microsoft.com/office/officeart/2005/8/layout/hList1"/>
    <dgm:cxn modelId="{DF53D6A2-7314-7E4D-A2DF-6F3F173D5918}" type="presOf" srcId="{262E39B1-DA82-4C43-A98B-D46BA3A43831}" destId="{40E88AC7-3AE4-EE4D-ABD4-92FE203C34FE}" srcOrd="0" destOrd="0" presId="urn:microsoft.com/office/officeart/2005/8/layout/hList1"/>
    <dgm:cxn modelId="{03975EA6-B690-4078-A943-1F24BBE5910C}" srcId="{262E39B1-DA82-4C43-A98B-D46BA3A43831}" destId="{1B49D49B-6B90-4B22-960C-4BA78BA95148}" srcOrd="7" destOrd="0" parTransId="{B0D9394B-63A8-4DD5-B165-407F1110AD56}" sibTransId="{28022F35-B228-4814-B213-B1FD1743AB7C}"/>
    <dgm:cxn modelId="{D1A7BEA8-A4FA-F04E-A324-6E547C336646}" srcId="{366C6E22-FA02-B243-80C8-266609AD1341}" destId="{14C3DE8E-146A-CC42-9784-BCFAFDF98F40}" srcOrd="10" destOrd="0" parTransId="{32257465-9C01-9741-B88B-8AD6CFAB2734}" sibTransId="{869D8CF5-322A-4F4A-8866-1BFF01AE4663}"/>
    <dgm:cxn modelId="{3428D8AB-D834-467A-A7B4-EC8B7D7D8CDF}" srcId="{A635063E-E749-D941-9330-17E9A4A4AE44}" destId="{BFB378CF-3668-4AAC-871C-2D76341233D1}" srcOrd="9" destOrd="0" parTransId="{28DFDF85-C901-4C84-84FD-8F680D6E3C86}" sibTransId="{C20BEE38-5649-49FE-9B7D-557362A96FE9}"/>
    <dgm:cxn modelId="{96E70BAF-4D0B-664A-8047-09AC76FF8D34}" type="presOf" srcId="{02F4A337-E152-4597-A3DA-3AC669680478}" destId="{7A285EBD-D050-0C46-A450-455BA03C96AE}" srcOrd="0" destOrd="1" presId="urn:microsoft.com/office/officeart/2005/8/layout/hList1"/>
    <dgm:cxn modelId="{731762B3-B1E6-47E7-B857-248EF5D85E05}" srcId="{A635063E-E749-D941-9330-17E9A4A4AE44}" destId="{5C7F3E9A-40D9-4C9B-9FAF-4C8DA3E8017F}" srcOrd="6" destOrd="0" parTransId="{318C8DCE-CD58-4ABA-B0BC-9CFCC00A0250}" sibTransId="{78AB8E3D-BBD5-498A-9FB4-23CE3279BD63}"/>
    <dgm:cxn modelId="{F883DEB9-9DA8-C540-998F-8741B97CB6DD}" type="presOf" srcId="{B757BC40-0EC8-DB4A-8BC8-A386D4B7E985}" destId="{20517DD4-DE28-6C43-B7AF-874D8E406987}" srcOrd="0" destOrd="4" presId="urn:microsoft.com/office/officeart/2005/8/layout/hList1"/>
    <dgm:cxn modelId="{72E40CBF-D2A2-4D51-8C6B-B6BFD0ECC978}" srcId="{262E39B1-DA82-4C43-A98B-D46BA3A43831}" destId="{55BCB734-47F7-4F7C-93E0-BEF9A682C1D2}" srcOrd="3" destOrd="0" parTransId="{691F2152-CD6C-4988-963C-DC61AB8BC3FF}" sibTransId="{8C10B11E-DF24-4E45-8640-6D8E23FD2FF6}"/>
    <dgm:cxn modelId="{3235AEC2-ACCD-D142-B2AD-EB7DA3B62DCE}" type="presOf" srcId="{E3119C28-2090-A346-97A1-55600A91AFCD}" destId="{20517DD4-DE28-6C43-B7AF-874D8E406987}" srcOrd="0" destOrd="12" presId="urn:microsoft.com/office/officeart/2005/8/layout/hList1"/>
    <dgm:cxn modelId="{F19B7CCB-14A0-9040-85B8-45B00C10A604}" type="presOf" srcId="{DBD5B87C-7D7B-CC46-A41A-214C23DD0AE3}" destId="{937A79E7-FF30-0442-89D7-466C2DAD7EC1}" srcOrd="0" destOrd="10" presId="urn:microsoft.com/office/officeart/2005/8/layout/hList1"/>
    <dgm:cxn modelId="{1F4F49CD-306E-4297-809F-D25FC29668D0}" srcId="{262E39B1-DA82-4C43-A98B-D46BA3A43831}" destId="{B1684E09-554F-4400-B82B-9B7A7917BF33}" srcOrd="5" destOrd="0" parTransId="{01BDC87A-3F6D-4FE3-A682-936F209ED818}" sibTransId="{D0AFED7B-2CE5-4C8A-8B6E-B43C9C56030A}"/>
    <dgm:cxn modelId="{D9ADEECD-933C-4063-8D83-D211D8C32897}" srcId="{262E39B1-DA82-4C43-A98B-D46BA3A43831}" destId="{DE80B61E-D081-4C34-AEF0-F4D0EE4442C2}" srcOrd="6" destOrd="0" parTransId="{D481DD24-44DD-4654-BB55-8B603007C1A4}" sibTransId="{CBC60F6B-7C5C-4EF9-A25C-9FCD0E6FADF5}"/>
    <dgm:cxn modelId="{BA5B41D0-3E7D-4FD6-8993-6B6F7993EA63}" srcId="{262E39B1-DA82-4C43-A98B-D46BA3A43831}" destId="{4FA31F2C-2BE3-44A6-B9FF-CA2BB8FA7D20}" srcOrd="8" destOrd="0" parTransId="{1FE904B7-AD16-4F54-8F05-FAEC8B91456C}" sibTransId="{F664C422-F4F0-4DF2-A3EC-40EC2B4D1B15}"/>
    <dgm:cxn modelId="{59EF1CD6-9A61-42AD-8E8F-096070B59759}" type="presOf" srcId="{372C16E4-3088-4BB9-A1D6-2AD51DCEF3ED}" destId="{7A285EBD-D050-0C46-A450-455BA03C96AE}" srcOrd="0" destOrd="2" presId="urn:microsoft.com/office/officeart/2005/8/layout/hList1"/>
    <dgm:cxn modelId="{2FCD2DDB-0F21-4AEE-A840-885CD77B452E}" srcId="{A635063E-E749-D941-9330-17E9A4A4AE44}" destId="{11483959-09A1-48E5-A3A9-8676EAC84005}" srcOrd="5" destOrd="0" parTransId="{EEB32EAC-4A74-409C-9BA9-AD5A1178FA58}" sibTransId="{CEE8C5BD-7859-4A78-B524-0149A5542360}"/>
    <dgm:cxn modelId="{09B3E1DB-0785-8745-AFD3-A8C8A6E0B6B0}" type="presOf" srcId="{C02F0193-C6DC-F34A-814B-EF2B39FD3266}" destId="{937A79E7-FF30-0442-89D7-466C2DAD7EC1}" srcOrd="0" destOrd="2" presId="urn:microsoft.com/office/officeart/2005/8/layout/hList1"/>
    <dgm:cxn modelId="{7BD9B8DF-E7B1-4005-A0B1-DBF17ACE0EF9}" srcId="{A635063E-E749-D941-9330-17E9A4A4AE44}" destId="{E1080CB8-6A08-4F79-90C3-C5DF6C10AD1C}" srcOrd="3" destOrd="0" parTransId="{0363D7B1-3924-42E5-A7C5-537436EE47E5}" sibTransId="{277638B6-2E9A-4BB2-A26B-888C8C200005}"/>
    <dgm:cxn modelId="{305FF1DF-F270-442D-9EAA-1329BD6DC7FA}" type="presOf" srcId="{11483959-09A1-48E5-A3A9-8676EAC84005}" destId="{937A79E7-FF30-0442-89D7-466C2DAD7EC1}" srcOrd="0" destOrd="5" presId="urn:microsoft.com/office/officeart/2005/8/layout/hList1"/>
    <dgm:cxn modelId="{B2AEB9E7-BC78-6B44-B592-3AA8CA3CC290}" srcId="{366C6E22-FA02-B243-80C8-266609AD1341}" destId="{B757BC40-0EC8-DB4A-8BC8-A386D4B7E985}" srcOrd="4" destOrd="0" parTransId="{F397C071-55EC-BC43-9261-1DC4520C1CE4}" sibTransId="{6A99CF51-7A72-A343-9EA9-5E18437726E4}"/>
    <dgm:cxn modelId="{8BA141F4-D1E6-4AB6-82C7-96D2553EACA6}" srcId="{366C6E22-FA02-B243-80C8-266609AD1341}" destId="{F9C0FF43-E1A4-46D5-8A93-A38AB5F84542}" srcOrd="9" destOrd="0" parTransId="{07C63D5C-769A-4D0A-996E-AAD9E8ED349C}" sibTransId="{88478680-5F04-4A04-8426-9B1E44F03C9B}"/>
    <dgm:cxn modelId="{96BB0BF8-5539-47BD-AEF8-93B78C1F7E6E}" srcId="{A635063E-E749-D941-9330-17E9A4A4AE44}" destId="{DBD561E7-2CA4-410A-8DCD-13B2E53D5A54}" srcOrd="8" destOrd="0" parTransId="{90A085B6-95D1-4474-83C8-53FF51FB5D91}" sibTransId="{2B3E29EB-8BBC-4BC7-B19D-8426B097FABE}"/>
    <dgm:cxn modelId="{282062F8-15BE-4E45-B95B-CEF524A4A0EB}" type="presOf" srcId="{14C3DE8E-146A-CC42-9784-BCFAFDF98F40}" destId="{20517DD4-DE28-6C43-B7AF-874D8E406987}" srcOrd="0" destOrd="10" presId="urn:microsoft.com/office/officeart/2005/8/layout/hList1"/>
    <dgm:cxn modelId="{F1A988FA-9FDD-4D48-ADBA-DF1041348B8A}" srcId="{262E39B1-DA82-4C43-A98B-D46BA3A43831}" destId="{C3EBA122-459F-1E41-9AFF-C8D6EDAD5E9B}" srcOrd="4" destOrd="0" parTransId="{3F5A8A51-6B5E-0A44-9FAC-896F4E01E579}" sibTransId="{4759C827-8457-3542-B168-5C6698FFD4EF}"/>
    <dgm:cxn modelId="{64446EFB-BCD5-4737-8B56-E176CD98BB2D}" type="presOf" srcId="{D0DAC8FF-77EB-425E-B0F6-BAF5B39A85DC}" destId="{937A79E7-FF30-0442-89D7-466C2DAD7EC1}" srcOrd="0" destOrd="0" presId="urn:microsoft.com/office/officeart/2005/8/layout/hList1"/>
    <dgm:cxn modelId="{CF0A18FE-FF1F-9E4B-9436-860C5AC0D638}" srcId="{366C6E22-FA02-B243-80C8-266609AD1341}" destId="{E9BBCD0A-C1D2-8A49-A91A-88DBDAA18B7A}" srcOrd="2" destOrd="0" parTransId="{571C3767-983D-A249-B07B-EE77D65709D0}" sibTransId="{223A951C-49A3-5E41-8597-D3D4071E843C}"/>
    <dgm:cxn modelId="{7B4705FF-CFF5-E447-8D22-3129F14C485A}" type="presOf" srcId="{4064DAD1-58D0-E34C-A181-F443F8EBF76C}" destId="{937A79E7-FF30-0442-89D7-466C2DAD7EC1}" srcOrd="0" destOrd="1" presId="urn:microsoft.com/office/officeart/2005/8/layout/hList1"/>
    <dgm:cxn modelId="{BF9CC394-BE25-EE46-A604-6AA0AD5EE29D}" type="presParOf" srcId="{C8631ADD-CCDC-9440-A24B-FE1958C4976D}" destId="{A3191E41-0FF3-6248-96E7-1A07860559F3}" srcOrd="0" destOrd="0" presId="urn:microsoft.com/office/officeart/2005/8/layout/hList1"/>
    <dgm:cxn modelId="{9A7AD9C0-818D-DA4B-BA6E-B9C968ABB08E}" type="presParOf" srcId="{A3191E41-0FF3-6248-96E7-1A07860559F3}" destId="{C5C68B6C-D324-2845-8102-B19702689978}" srcOrd="0" destOrd="0" presId="urn:microsoft.com/office/officeart/2005/8/layout/hList1"/>
    <dgm:cxn modelId="{77872E22-8B12-A24E-8111-4944C9457C86}" type="presParOf" srcId="{A3191E41-0FF3-6248-96E7-1A07860559F3}" destId="{937A79E7-FF30-0442-89D7-466C2DAD7EC1}" srcOrd="1" destOrd="0" presId="urn:microsoft.com/office/officeart/2005/8/layout/hList1"/>
    <dgm:cxn modelId="{EA9DD8E6-115F-6949-AC85-E017A19034C7}" type="presParOf" srcId="{C8631ADD-CCDC-9440-A24B-FE1958C4976D}" destId="{1C307074-944A-0D43-A6D4-EF6292EE00F8}" srcOrd="1" destOrd="0" presId="urn:microsoft.com/office/officeart/2005/8/layout/hList1"/>
    <dgm:cxn modelId="{F742C88F-C752-154A-A584-3D6C3A00CE21}" type="presParOf" srcId="{C8631ADD-CCDC-9440-A24B-FE1958C4976D}" destId="{C143A40B-AACB-FB49-8C32-A8C774D7D13F}" srcOrd="2" destOrd="0" presId="urn:microsoft.com/office/officeart/2005/8/layout/hList1"/>
    <dgm:cxn modelId="{46FF87B4-4CDE-B14A-943D-3442E6B6BDB6}" type="presParOf" srcId="{C143A40B-AACB-FB49-8C32-A8C774D7D13F}" destId="{40E88AC7-3AE4-EE4D-ABD4-92FE203C34FE}" srcOrd="0" destOrd="0" presId="urn:microsoft.com/office/officeart/2005/8/layout/hList1"/>
    <dgm:cxn modelId="{03CFCA1C-70AC-0746-A61E-D54590AF5EE5}" type="presParOf" srcId="{C143A40B-AACB-FB49-8C32-A8C774D7D13F}" destId="{7A285EBD-D050-0C46-A450-455BA03C96AE}" srcOrd="1" destOrd="0" presId="urn:microsoft.com/office/officeart/2005/8/layout/hList1"/>
    <dgm:cxn modelId="{DD66CE34-0B2A-C94A-9D71-B3D73272C5A2}" type="presParOf" srcId="{C8631ADD-CCDC-9440-A24B-FE1958C4976D}" destId="{074AC842-DCE8-0947-832F-7D9A9484CA1A}" srcOrd="3" destOrd="0" presId="urn:microsoft.com/office/officeart/2005/8/layout/hList1"/>
    <dgm:cxn modelId="{4BF9055C-8C18-D84E-828B-BA58183D56F4}" type="presParOf" srcId="{C8631ADD-CCDC-9440-A24B-FE1958C4976D}" destId="{CD9596A6-6925-1843-B366-8E39A6A31FA5}" srcOrd="4" destOrd="0" presId="urn:microsoft.com/office/officeart/2005/8/layout/hList1"/>
    <dgm:cxn modelId="{218EFC8B-7F96-CE44-A1E2-47415D432258}" type="presParOf" srcId="{CD9596A6-6925-1843-B366-8E39A6A31FA5}" destId="{582C335A-D764-C341-AADA-25425A2E3538}" srcOrd="0" destOrd="0" presId="urn:microsoft.com/office/officeart/2005/8/layout/hList1"/>
    <dgm:cxn modelId="{7AB779B4-5AB5-0148-9B1C-CAC7635E6887}" type="presParOf" srcId="{CD9596A6-6925-1843-B366-8E39A6A31FA5}" destId="{20517DD4-DE28-6C43-B7AF-874D8E40698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02D5A-60F4-4DAC-9A41-20ED7A49A2D3}" type="doc">
      <dgm:prSet loTypeId="urn:microsoft.com/office/officeart/2005/8/layout/lProcess2" loCatId="list" qsTypeId="urn:microsoft.com/office/officeart/2005/8/quickstyle/3D5" qsCatId="3D" csTypeId="urn:microsoft.com/office/officeart/2005/8/colors/accent1_2" csCatId="accent1" phldr="1"/>
      <dgm:spPr/>
      <dgm:t>
        <a:bodyPr/>
        <a:lstStyle/>
        <a:p>
          <a:endParaRPr lang="fr-CA"/>
        </a:p>
      </dgm:t>
    </dgm:pt>
    <dgm:pt modelId="{9A9EE901-593C-4134-ACBD-75BBBAAB3721}">
      <dgm:prSet phldrT="[Texte]"/>
      <dgm:spPr/>
      <dgm:t>
        <a:bodyPr/>
        <a:lstStyle/>
        <a:p>
          <a:r>
            <a:rPr lang="fr-CA" b="1" dirty="0"/>
            <a:t>FORCE ACTUEL</a:t>
          </a:r>
          <a:r>
            <a:rPr lang="fr-CA" b="1" dirty="0">
              <a:sym typeface="Wingdings"/>
            </a:rPr>
            <a:t></a:t>
          </a:r>
          <a:endParaRPr lang="fr-CA" b="1" dirty="0"/>
        </a:p>
      </dgm:t>
    </dgm:pt>
    <dgm:pt modelId="{65F5F13C-0D36-44A4-BE1D-E1E4735A1E06}" type="parTrans" cxnId="{E222ED45-48A1-4E84-8548-3CC1BA5C153D}">
      <dgm:prSet/>
      <dgm:spPr/>
      <dgm:t>
        <a:bodyPr/>
        <a:lstStyle/>
        <a:p>
          <a:endParaRPr lang="fr-CA"/>
        </a:p>
      </dgm:t>
    </dgm:pt>
    <dgm:pt modelId="{3B89487C-2A3A-46C1-8A66-7C983E51C5E3}" type="sibTrans" cxnId="{E222ED45-48A1-4E84-8548-3CC1BA5C153D}">
      <dgm:prSet/>
      <dgm:spPr/>
      <dgm:t>
        <a:bodyPr/>
        <a:lstStyle/>
        <a:p>
          <a:endParaRPr lang="fr-CA"/>
        </a:p>
      </dgm:t>
    </dgm:pt>
    <dgm:pt modelId="{4763FD7C-187E-47E8-8568-14CF506DA0D2}">
      <dgm:prSet phldrT="[Texte]" custT="1"/>
      <dgm:spPr/>
      <dgm:t>
        <a:bodyPr/>
        <a:lstStyle/>
        <a:p>
          <a:r>
            <a:rPr lang="fr-CA" sz="2400" dirty="0"/>
            <a:t>Contenu innovateur</a:t>
          </a:r>
        </a:p>
      </dgm:t>
    </dgm:pt>
    <dgm:pt modelId="{D133C470-B02F-4E67-8625-2FF1A52103C1}" type="parTrans" cxnId="{FFD48779-851E-46E2-989C-702537951D8A}">
      <dgm:prSet/>
      <dgm:spPr/>
      <dgm:t>
        <a:bodyPr/>
        <a:lstStyle/>
        <a:p>
          <a:endParaRPr lang="fr-CA"/>
        </a:p>
      </dgm:t>
    </dgm:pt>
    <dgm:pt modelId="{ED36375D-7C55-4A6E-A7A4-94BA36770A9B}" type="sibTrans" cxnId="{FFD48779-851E-46E2-989C-702537951D8A}">
      <dgm:prSet/>
      <dgm:spPr/>
      <dgm:t>
        <a:bodyPr/>
        <a:lstStyle/>
        <a:p>
          <a:endParaRPr lang="fr-CA"/>
        </a:p>
      </dgm:t>
    </dgm:pt>
    <dgm:pt modelId="{D6FCE1F5-1EF8-4E8A-B9C5-398EF5235F58}">
      <dgm:prSet phldrT="[Texte]" custT="1"/>
      <dgm:spPr/>
      <dgm:t>
        <a:bodyPr/>
        <a:lstStyle/>
        <a:p>
          <a:r>
            <a:rPr lang="fr-CA" sz="2400" dirty="0"/>
            <a:t> </a:t>
          </a:r>
        </a:p>
      </dgm:t>
    </dgm:pt>
    <dgm:pt modelId="{D1E0B034-0D4F-4747-822B-5B432CFF976B}" type="parTrans" cxnId="{D667C82D-88E4-4AED-A7A5-CEB54D2D0821}">
      <dgm:prSet/>
      <dgm:spPr/>
      <dgm:t>
        <a:bodyPr/>
        <a:lstStyle/>
        <a:p>
          <a:endParaRPr lang="fr-CA"/>
        </a:p>
      </dgm:t>
    </dgm:pt>
    <dgm:pt modelId="{A4FEB8B5-C949-4020-BE3F-F5CA94B80D31}" type="sibTrans" cxnId="{D667C82D-88E4-4AED-A7A5-CEB54D2D0821}">
      <dgm:prSet/>
      <dgm:spPr/>
      <dgm:t>
        <a:bodyPr/>
        <a:lstStyle/>
        <a:p>
          <a:endParaRPr lang="fr-CA"/>
        </a:p>
      </dgm:t>
    </dgm:pt>
    <dgm:pt modelId="{08CD9EC5-7A5C-440A-9F73-23666C62CEF0}">
      <dgm:prSet phldrT="[Texte]"/>
      <dgm:spPr/>
      <dgm:t>
        <a:bodyPr/>
        <a:lstStyle/>
        <a:p>
          <a:r>
            <a:rPr lang="fr-CA" dirty="0"/>
            <a:t>Formation continue</a:t>
          </a:r>
        </a:p>
        <a:p>
          <a:r>
            <a:rPr lang="fr-CA" dirty="0"/>
            <a:t>Diplôme-PRF</a:t>
          </a:r>
        </a:p>
        <a:p>
          <a:endParaRPr lang="fr-CA" dirty="0"/>
        </a:p>
      </dgm:t>
    </dgm:pt>
    <dgm:pt modelId="{D0D1A90C-F413-4E16-931E-9EE88F1043F5}" type="parTrans" cxnId="{43F17BF0-F3F1-422D-96E2-E1E4510FA978}">
      <dgm:prSet/>
      <dgm:spPr/>
      <dgm:t>
        <a:bodyPr/>
        <a:lstStyle/>
        <a:p>
          <a:endParaRPr lang="fr-CA"/>
        </a:p>
      </dgm:t>
    </dgm:pt>
    <dgm:pt modelId="{CE887470-5858-4725-ADE7-D13F3C05426D}" type="sibTrans" cxnId="{43F17BF0-F3F1-422D-96E2-E1E4510FA978}">
      <dgm:prSet/>
      <dgm:spPr/>
      <dgm:t>
        <a:bodyPr/>
        <a:lstStyle/>
        <a:p>
          <a:endParaRPr lang="fr-CA"/>
        </a:p>
      </dgm:t>
    </dgm:pt>
    <dgm:pt modelId="{83549B84-1C1C-4E0D-B16F-B37954F9E1FA}">
      <dgm:prSet phldrT="[Texte]"/>
      <dgm:spPr/>
      <dgm:t>
        <a:bodyPr/>
        <a:lstStyle/>
        <a:p>
          <a:r>
            <a:rPr lang="fr-CA" b="1" dirty="0">
              <a:sym typeface="Wingdings"/>
            </a:rPr>
            <a:t>Force en développement</a:t>
          </a:r>
          <a:endParaRPr lang="fr-CA" b="1" dirty="0"/>
        </a:p>
      </dgm:t>
    </dgm:pt>
    <dgm:pt modelId="{069F2E32-F8A5-48D2-ABFF-6432642013CE}" type="parTrans" cxnId="{0A1FE22B-F636-4554-964C-7DA9BFF8A435}">
      <dgm:prSet/>
      <dgm:spPr/>
      <dgm:t>
        <a:bodyPr/>
        <a:lstStyle/>
        <a:p>
          <a:endParaRPr lang="fr-CA"/>
        </a:p>
      </dgm:t>
    </dgm:pt>
    <dgm:pt modelId="{692F0125-7C0E-4D51-98AE-BEECF545EA3C}" type="sibTrans" cxnId="{0A1FE22B-F636-4554-964C-7DA9BFF8A435}">
      <dgm:prSet/>
      <dgm:spPr/>
      <dgm:t>
        <a:bodyPr/>
        <a:lstStyle/>
        <a:p>
          <a:endParaRPr lang="fr-CA"/>
        </a:p>
      </dgm:t>
    </dgm:pt>
    <dgm:pt modelId="{5136BE32-92D1-4B21-9AB1-A8F1D5B7085E}">
      <dgm:prSet phldrT="[Texte]" custT="1"/>
      <dgm:spPr/>
      <dgm:t>
        <a:bodyPr/>
        <a:lstStyle/>
        <a:p>
          <a:r>
            <a:rPr lang="fr-CA" sz="1800" dirty="0"/>
            <a:t>Alliances professionnelles</a:t>
          </a:r>
        </a:p>
      </dgm:t>
    </dgm:pt>
    <dgm:pt modelId="{5EF1A1E2-C8ED-40F6-814F-74E89482920E}" type="parTrans" cxnId="{0B87B43E-B56B-4C8A-B14E-444240C4BBFA}">
      <dgm:prSet/>
      <dgm:spPr/>
      <dgm:t>
        <a:bodyPr/>
        <a:lstStyle/>
        <a:p>
          <a:endParaRPr lang="fr-CA"/>
        </a:p>
      </dgm:t>
    </dgm:pt>
    <dgm:pt modelId="{016CFF02-8514-4E12-8F45-05662A29710D}" type="sibTrans" cxnId="{0B87B43E-B56B-4C8A-B14E-444240C4BBFA}">
      <dgm:prSet/>
      <dgm:spPr/>
      <dgm:t>
        <a:bodyPr/>
        <a:lstStyle/>
        <a:p>
          <a:endParaRPr lang="fr-CA"/>
        </a:p>
      </dgm:t>
    </dgm:pt>
    <dgm:pt modelId="{80BF0479-A3B9-410F-A724-5DDB22E7990E}">
      <dgm:prSet phldrT="[Texte]" custT="1"/>
      <dgm:spPr/>
      <dgm:t>
        <a:bodyPr/>
        <a:lstStyle/>
        <a:p>
          <a:r>
            <a:rPr lang="fr-CA" sz="1800" dirty="0"/>
            <a:t>1. Partenariat-entre entreprises</a:t>
          </a:r>
        </a:p>
        <a:p>
          <a:r>
            <a:rPr lang="fr-CA" sz="1800" dirty="0"/>
            <a:t>2. Partenariat en recherche et développement</a:t>
          </a:r>
        </a:p>
      </dgm:t>
    </dgm:pt>
    <dgm:pt modelId="{81C4ECC8-51A9-49E4-B3FF-55B614D27D6A}" type="parTrans" cxnId="{21E845C4-0E5D-434B-B008-23A1C62D89E0}">
      <dgm:prSet/>
      <dgm:spPr/>
      <dgm:t>
        <a:bodyPr/>
        <a:lstStyle/>
        <a:p>
          <a:endParaRPr lang="fr-CA"/>
        </a:p>
      </dgm:t>
    </dgm:pt>
    <dgm:pt modelId="{494F53D0-450A-485C-8E8F-D88DD848306B}" type="sibTrans" cxnId="{21E845C4-0E5D-434B-B008-23A1C62D89E0}">
      <dgm:prSet/>
      <dgm:spPr/>
      <dgm:t>
        <a:bodyPr/>
        <a:lstStyle/>
        <a:p>
          <a:endParaRPr lang="fr-CA"/>
        </a:p>
      </dgm:t>
    </dgm:pt>
    <dgm:pt modelId="{0EB7AD76-AD78-0247-8550-611B626D5F58}">
      <dgm:prSet phldrT="[Texte]" custT="1"/>
      <dgm:spPr/>
      <dgm:t>
        <a:bodyPr/>
        <a:lstStyle/>
        <a:p>
          <a:r>
            <a:rPr lang="fr-CA" dirty="0"/>
            <a:t>Cahier de norme</a:t>
          </a:r>
        </a:p>
        <a:p>
          <a:r>
            <a:rPr lang="fr-CA" dirty="0"/>
            <a:t>GPN</a:t>
          </a:r>
        </a:p>
        <a:p>
          <a:r>
            <a:rPr lang="fr-CA" dirty="0"/>
            <a:t>Institut de formation</a:t>
          </a:r>
        </a:p>
        <a:p>
          <a:r>
            <a:rPr lang="fr-CA" sz="1600" dirty="0"/>
            <a:t>Testament en rituels funéraires</a:t>
          </a:r>
        </a:p>
      </dgm:t>
    </dgm:pt>
    <dgm:pt modelId="{4A51844E-D586-7745-8462-385B3042D579}" type="parTrans" cxnId="{8527C0EB-00BD-E143-AC26-B1BE1EF1C3BA}">
      <dgm:prSet/>
      <dgm:spPr/>
      <dgm:t>
        <a:bodyPr/>
        <a:lstStyle/>
        <a:p>
          <a:endParaRPr lang="fr-CA"/>
        </a:p>
      </dgm:t>
    </dgm:pt>
    <dgm:pt modelId="{5618CADC-3E28-4744-8425-847FCEF8A85A}" type="sibTrans" cxnId="{8527C0EB-00BD-E143-AC26-B1BE1EF1C3BA}">
      <dgm:prSet/>
      <dgm:spPr/>
      <dgm:t>
        <a:bodyPr/>
        <a:lstStyle/>
        <a:p>
          <a:endParaRPr lang="fr-CA"/>
        </a:p>
      </dgm:t>
    </dgm:pt>
    <dgm:pt modelId="{E50DB604-2864-40FB-AE83-A9E0A9A0A523}" type="pres">
      <dgm:prSet presAssocID="{C7D02D5A-60F4-4DAC-9A41-20ED7A49A2D3}" presName="theList" presStyleCnt="0">
        <dgm:presLayoutVars>
          <dgm:dir/>
          <dgm:animLvl val="lvl"/>
          <dgm:resizeHandles val="exact"/>
        </dgm:presLayoutVars>
      </dgm:prSet>
      <dgm:spPr/>
    </dgm:pt>
    <dgm:pt modelId="{12667CC7-34FB-4DFC-842F-5E0CF17B886A}" type="pres">
      <dgm:prSet presAssocID="{9A9EE901-593C-4134-ACBD-75BBBAAB3721}" presName="compNode" presStyleCnt="0"/>
      <dgm:spPr/>
    </dgm:pt>
    <dgm:pt modelId="{36B40D9C-554F-47D9-8C08-8101E5D862B8}" type="pres">
      <dgm:prSet presAssocID="{9A9EE901-593C-4134-ACBD-75BBBAAB3721}" presName="aNode" presStyleLbl="bgShp" presStyleIdx="0" presStyleCnt="3"/>
      <dgm:spPr/>
    </dgm:pt>
    <dgm:pt modelId="{07FF5E25-7073-46B9-A00D-CF2CA3CBB188}" type="pres">
      <dgm:prSet presAssocID="{9A9EE901-593C-4134-ACBD-75BBBAAB3721}" presName="textNode" presStyleLbl="bgShp" presStyleIdx="0" presStyleCnt="3"/>
      <dgm:spPr/>
    </dgm:pt>
    <dgm:pt modelId="{6614A1F8-AA19-49A1-B3E3-0F0A3F7623FF}" type="pres">
      <dgm:prSet presAssocID="{9A9EE901-593C-4134-ACBD-75BBBAAB3721}" presName="compChildNode" presStyleCnt="0"/>
      <dgm:spPr/>
    </dgm:pt>
    <dgm:pt modelId="{6E55C92E-3954-48E8-96E0-95AD2FFC03F9}" type="pres">
      <dgm:prSet presAssocID="{9A9EE901-593C-4134-ACBD-75BBBAAB3721}" presName="theInnerList" presStyleCnt="0"/>
      <dgm:spPr/>
    </dgm:pt>
    <dgm:pt modelId="{2690C79C-B559-4E29-B6D1-3EE392F831E7}" type="pres">
      <dgm:prSet presAssocID="{4763FD7C-187E-47E8-8568-14CF506DA0D2}" presName="childNode" presStyleLbl="node1" presStyleIdx="0" presStyleCnt="5" custScaleY="44611" custLinFactNeighborX="1236" custLinFactNeighborY="-35570">
        <dgm:presLayoutVars>
          <dgm:bulletEnabled val="1"/>
        </dgm:presLayoutVars>
      </dgm:prSet>
      <dgm:spPr/>
    </dgm:pt>
    <dgm:pt modelId="{0B2A3E40-7B4C-48E2-9B8D-3D004C3F913E}" type="pres">
      <dgm:prSet presAssocID="{4763FD7C-187E-47E8-8568-14CF506DA0D2}" presName="aSpace2" presStyleCnt="0"/>
      <dgm:spPr/>
    </dgm:pt>
    <dgm:pt modelId="{A17F8422-924C-0544-93CE-03BB1CD93F21}" type="pres">
      <dgm:prSet presAssocID="{0EB7AD76-AD78-0247-8550-611B626D5F58}" presName="childNode" presStyleLbl="node1" presStyleIdx="1" presStyleCnt="5">
        <dgm:presLayoutVars>
          <dgm:bulletEnabled val="1"/>
        </dgm:presLayoutVars>
      </dgm:prSet>
      <dgm:spPr/>
    </dgm:pt>
    <dgm:pt modelId="{95BF366A-F2F9-4DF9-A586-6396D5D2D926}" type="pres">
      <dgm:prSet presAssocID="{9A9EE901-593C-4134-ACBD-75BBBAAB3721}" presName="aSpace" presStyleCnt="0"/>
      <dgm:spPr/>
    </dgm:pt>
    <dgm:pt modelId="{A0616079-A0EA-0F4F-8F78-9B36D72BB2FA}" type="pres">
      <dgm:prSet presAssocID="{D6FCE1F5-1EF8-4E8A-B9C5-398EF5235F58}" presName="compNode" presStyleCnt="0"/>
      <dgm:spPr/>
    </dgm:pt>
    <dgm:pt modelId="{E81064C7-5290-684D-8469-BD6296B47F89}" type="pres">
      <dgm:prSet presAssocID="{D6FCE1F5-1EF8-4E8A-B9C5-398EF5235F58}" presName="aNode" presStyleLbl="bgShp" presStyleIdx="1" presStyleCnt="3"/>
      <dgm:spPr/>
    </dgm:pt>
    <dgm:pt modelId="{04B4991F-65A8-594C-B4B8-62E40E90BB37}" type="pres">
      <dgm:prSet presAssocID="{D6FCE1F5-1EF8-4E8A-B9C5-398EF5235F58}" presName="textNode" presStyleLbl="bgShp" presStyleIdx="1" presStyleCnt="3"/>
      <dgm:spPr/>
    </dgm:pt>
    <dgm:pt modelId="{48DD63A4-4F48-224D-BB5A-0A1CC181C103}" type="pres">
      <dgm:prSet presAssocID="{D6FCE1F5-1EF8-4E8A-B9C5-398EF5235F58}" presName="compChildNode" presStyleCnt="0"/>
      <dgm:spPr/>
    </dgm:pt>
    <dgm:pt modelId="{A8E1BE74-6E30-0E47-8E1E-35CFB331CCF4}" type="pres">
      <dgm:prSet presAssocID="{D6FCE1F5-1EF8-4E8A-B9C5-398EF5235F58}" presName="theInnerList" presStyleCnt="0"/>
      <dgm:spPr/>
    </dgm:pt>
    <dgm:pt modelId="{7AB8A2D3-4709-43D4-A40F-93169C00FFDD}" type="pres">
      <dgm:prSet presAssocID="{08CD9EC5-7A5C-440A-9F73-23666C62CEF0}" presName="childNode" presStyleLbl="node1" presStyleIdx="2" presStyleCnt="5" custScaleY="147811">
        <dgm:presLayoutVars>
          <dgm:bulletEnabled val="1"/>
        </dgm:presLayoutVars>
      </dgm:prSet>
      <dgm:spPr/>
    </dgm:pt>
    <dgm:pt modelId="{4EECA01E-6E3A-7340-8F2E-C514DF55E3E5}" type="pres">
      <dgm:prSet presAssocID="{D6FCE1F5-1EF8-4E8A-B9C5-398EF5235F58}" presName="aSpace" presStyleCnt="0"/>
      <dgm:spPr/>
    </dgm:pt>
    <dgm:pt modelId="{5C765B93-CC31-4616-87CB-DF94E843673E}" type="pres">
      <dgm:prSet presAssocID="{83549B84-1C1C-4E0D-B16F-B37954F9E1FA}" presName="compNode" presStyleCnt="0"/>
      <dgm:spPr/>
    </dgm:pt>
    <dgm:pt modelId="{BB3621CA-DD64-449E-86AA-78556A78A7DF}" type="pres">
      <dgm:prSet presAssocID="{83549B84-1C1C-4E0D-B16F-B37954F9E1FA}" presName="aNode" presStyleLbl="bgShp" presStyleIdx="2" presStyleCnt="3" custLinFactNeighborX="-2758"/>
      <dgm:spPr/>
    </dgm:pt>
    <dgm:pt modelId="{EC25E4BD-B98F-4835-B312-CCD79D59320E}" type="pres">
      <dgm:prSet presAssocID="{83549B84-1C1C-4E0D-B16F-B37954F9E1FA}" presName="textNode" presStyleLbl="bgShp" presStyleIdx="2" presStyleCnt="3"/>
      <dgm:spPr/>
    </dgm:pt>
    <dgm:pt modelId="{A0FFD04F-2DC0-4488-915D-B206920C8304}" type="pres">
      <dgm:prSet presAssocID="{83549B84-1C1C-4E0D-B16F-B37954F9E1FA}" presName="compChildNode" presStyleCnt="0"/>
      <dgm:spPr/>
    </dgm:pt>
    <dgm:pt modelId="{31997347-50AE-44DF-BB01-663E7FC66535}" type="pres">
      <dgm:prSet presAssocID="{83549B84-1C1C-4E0D-B16F-B37954F9E1FA}" presName="theInnerList" presStyleCnt="0"/>
      <dgm:spPr/>
    </dgm:pt>
    <dgm:pt modelId="{17D2AA45-C559-49CB-B29D-D99BDB706027}" type="pres">
      <dgm:prSet presAssocID="{5136BE32-92D1-4B21-9AB1-A8F1D5B7085E}" presName="childNode" presStyleLbl="node1" presStyleIdx="3" presStyleCnt="5" custScaleY="176578" custLinFactY="-1296" custLinFactNeighborX="1283" custLinFactNeighborY="-100000">
        <dgm:presLayoutVars>
          <dgm:bulletEnabled val="1"/>
        </dgm:presLayoutVars>
      </dgm:prSet>
      <dgm:spPr/>
    </dgm:pt>
    <dgm:pt modelId="{66662D7C-8145-43ED-8002-95517142352A}" type="pres">
      <dgm:prSet presAssocID="{5136BE32-92D1-4B21-9AB1-A8F1D5B7085E}" presName="aSpace2" presStyleCnt="0"/>
      <dgm:spPr/>
    </dgm:pt>
    <dgm:pt modelId="{F2DFEBA4-44EA-4C40-B361-D507CAA9E8BE}" type="pres">
      <dgm:prSet presAssocID="{80BF0479-A3B9-410F-A724-5DDB22E7990E}" presName="childNode" presStyleLbl="node1" presStyleIdx="4" presStyleCnt="5" custScaleX="116224" custScaleY="271344">
        <dgm:presLayoutVars>
          <dgm:bulletEnabled val="1"/>
        </dgm:presLayoutVars>
      </dgm:prSet>
      <dgm:spPr/>
    </dgm:pt>
  </dgm:ptLst>
  <dgm:cxnLst>
    <dgm:cxn modelId="{3DD1D404-EA6B-2C4C-8A47-B27656129DB2}" type="presOf" srcId="{4763FD7C-187E-47E8-8568-14CF506DA0D2}" destId="{2690C79C-B559-4E29-B6D1-3EE392F831E7}" srcOrd="0" destOrd="0" presId="urn:microsoft.com/office/officeart/2005/8/layout/lProcess2"/>
    <dgm:cxn modelId="{057EAC19-8233-4C41-8221-5B10F112A6CD}" type="presOf" srcId="{83549B84-1C1C-4E0D-B16F-B37954F9E1FA}" destId="{BB3621CA-DD64-449E-86AA-78556A78A7DF}" srcOrd="0" destOrd="0" presId="urn:microsoft.com/office/officeart/2005/8/layout/lProcess2"/>
    <dgm:cxn modelId="{B7D51C22-041A-1C4A-8021-CC09ABB08505}" type="presOf" srcId="{D6FCE1F5-1EF8-4E8A-B9C5-398EF5235F58}" destId="{E81064C7-5290-684D-8469-BD6296B47F89}" srcOrd="0" destOrd="0" presId="urn:microsoft.com/office/officeart/2005/8/layout/lProcess2"/>
    <dgm:cxn modelId="{0A1FE22B-F636-4554-964C-7DA9BFF8A435}" srcId="{C7D02D5A-60F4-4DAC-9A41-20ED7A49A2D3}" destId="{83549B84-1C1C-4E0D-B16F-B37954F9E1FA}" srcOrd="2" destOrd="0" parTransId="{069F2E32-F8A5-48D2-ABFF-6432642013CE}" sibTransId="{692F0125-7C0E-4D51-98AE-BEECF545EA3C}"/>
    <dgm:cxn modelId="{D667C82D-88E4-4AED-A7A5-CEB54D2D0821}" srcId="{C7D02D5A-60F4-4DAC-9A41-20ED7A49A2D3}" destId="{D6FCE1F5-1EF8-4E8A-B9C5-398EF5235F58}" srcOrd="1" destOrd="0" parTransId="{D1E0B034-0D4F-4747-822B-5B432CFF976B}" sibTransId="{A4FEB8B5-C949-4020-BE3F-F5CA94B80D31}"/>
    <dgm:cxn modelId="{0B87B43E-B56B-4C8A-B14E-444240C4BBFA}" srcId="{83549B84-1C1C-4E0D-B16F-B37954F9E1FA}" destId="{5136BE32-92D1-4B21-9AB1-A8F1D5B7085E}" srcOrd="0" destOrd="0" parTransId="{5EF1A1E2-C8ED-40F6-814F-74E89482920E}" sibTransId="{016CFF02-8514-4E12-8F45-05662A29710D}"/>
    <dgm:cxn modelId="{01A51940-844F-1C43-B622-59DBC6FFAF19}" type="presOf" srcId="{08CD9EC5-7A5C-440A-9F73-23666C62CEF0}" destId="{7AB8A2D3-4709-43D4-A40F-93169C00FFDD}" srcOrd="0" destOrd="0" presId="urn:microsoft.com/office/officeart/2005/8/layout/lProcess2"/>
    <dgm:cxn modelId="{E222ED45-48A1-4E84-8548-3CC1BA5C153D}" srcId="{C7D02D5A-60F4-4DAC-9A41-20ED7A49A2D3}" destId="{9A9EE901-593C-4134-ACBD-75BBBAAB3721}" srcOrd="0" destOrd="0" parTransId="{65F5F13C-0D36-44A4-BE1D-E1E4735A1E06}" sibTransId="{3B89487C-2A3A-46C1-8A66-7C983E51C5E3}"/>
    <dgm:cxn modelId="{CBF95768-6191-FB4B-BA0E-E0A0662FA6D1}" type="presOf" srcId="{C7D02D5A-60F4-4DAC-9A41-20ED7A49A2D3}" destId="{E50DB604-2864-40FB-AE83-A9E0A9A0A523}" srcOrd="0" destOrd="0" presId="urn:microsoft.com/office/officeart/2005/8/layout/lProcess2"/>
    <dgm:cxn modelId="{C8DE716D-6C94-8149-8844-ED05F45AE07F}" type="presOf" srcId="{80BF0479-A3B9-410F-A724-5DDB22E7990E}" destId="{F2DFEBA4-44EA-4C40-B361-D507CAA9E8BE}" srcOrd="0" destOrd="0" presId="urn:microsoft.com/office/officeart/2005/8/layout/lProcess2"/>
    <dgm:cxn modelId="{FFD48779-851E-46E2-989C-702537951D8A}" srcId="{9A9EE901-593C-4134-ACBD-75BBBAAB3721}" destId="{4763FD7C-187E-47E8-8568-14CF506DA0D2}" srcOrd="0" destOrd="0" parTransId="{D133C470-B02F-4E67-8625-2FF1A52103C1}" sibTransId="{ED36375D-7C55-4A6E-A7A4-94BA36770A9B}"/>
    <dgm:cxn modelId="{1E7E1993-4E61-2448-9AC6-8FF8B04F9966}" type="presOf" srcId="{9A9EE901-593C-4134-ACBD-75BBBAAB3721}" destId="{07FF5E25-7073-46B9-A00D-CF2CA3CBB188}" srcOrd="1" destOrd="0" presId="urn:microsoft.com/office/officeart/2005/8/layout/lProcess2"/>
    <dgm:cxn modelId="{90BA1E95-6EBB-8D4E-99DA-2A4CB946F9EE}" type="presOf" srcId="{D6FCE1F5-1EF8-4E8A-B9C5-398EF5235F58}" destId="{04B4991F-65A8-594C-B4B8-62E40E90BB37}" srcOrd="1" destOrd="0" presId="urn:microsoft.com/office/officeart/2005/8/layout/lProcess2"/>
    <dgm:cxn modelId="{32521B9B-BC1D-7041-BE9E-632EF7D4D660}" type="presOf" srcId="{5136BE32-92D1-4B21-9AB1-A8F1D5B7085E}" destId="{17D2AA45-C559-49CB-B29D-D99BDB706027}" srcOrd="0" destOrd="0" presId="urn:microsoft.com/office/officeart/2005/8/layout/lProcess2"/>
    <dgm:cxn modelId="{781352B6-F5E4-7F45-A65E-FBAEFAA41A5D}" type="presOf" srcId="{83549B84-1C1C-4E0D-B16F-B37954F9E1FA}" destId="{EC25E4BD-B98F-4835-B312-CCD79D59320E}" srcOrd="1" destOrd="0" presId="urn:microsoft.com/office/officeart/2005/8/layout/lProcess2"/>
    <dgm:cxn modelId="{21E845C4-0E5D-434B-B008-23A1C62D89E0}" srcId="{83549B84-1C1C-4E0D-B16F-B37954F9E1FA}" destId="{80BF0479-A3B9-410F-A724-5DDB22E7990E}" srcOrd="1" destOrd="0" parTransId="{81C4ECC8-51A9-49E4-B3FF-55B614D27D6A}" sibTransId="{494F53D0-450A-485C-8E8F-D88DD848306B}"/>
    <dgm:cxn modelId="{447419DB-B2CE-1B44-9385-77097940183E}" type="presOf" srcId="{0EB7AD76-AD78-0247-8550-611B626D5F58}" destId="{A17F8422-924C-0544-93CE-03BB1CD93F21}" srcOrd="0" destOrd="0" presId="urn:microsoft.com/office/officeart/2005/8/layout/lProcess2"/>
    <dgm:cxn modelId="{590198E3-1588-F046-B399-736CEB4DCA15}" type="presOf" srcId="{9A9EE901-593C-4134-ACBD-75BBBAAB3721}" destId="{36B40D9C-554F-47D9-8C08-8101E5D862B8}" srcOrd="0" destOrd="0" presId="urn:microsoft.com/office/officeart/2005/8/layout/lProcess2"/>
    <dgm:cxn modelId="{8527C0EB-00BD-E143-AC26-B1BE1EF1C3BA}" srcId="{9A9EE901-593C-4134-ACBD-75BBBAAB3721}" destId="{0EB7AD76-AD78-0247-8550-611B626D5F58}" srcOrd="1" destOrd="0" parTransId="{4A51844E-D586-7745-8462-385B3042D579}" sibTransId="{5618CADC-3E28-4744-8425-847FCEF8A85A}"/>
    <dgm:cxn modelId="{43F17BF0-F3F1-422D-96E2-E1E4510FA978}" srcId="{D6FCE1F5-1EF8-4E8A-B9C5-398EF5235F58}" destId="{08CD9EC5-7A5C-440A-9F73-23666C62CEF0}" srcOrd="0" destOrd="0" parTransId="{D0D1A90C-F413-4E16-931E-9EE88F1043F5}" sibTransId="{CE887470-5858-4725-ADE7-D13F3C05426D}"/>
    <dgm:cxn modelId="{81D65C00-8716-524C-9230-01DD1EFE63DB}" type="presParOf" srcId="{E50DB604-2864-40FB-AE83-A9E0A9A0A523}" destId="{12667CC7-34FB-4DFC-842F-5E0CF17B886A}" srcOrd="0" destOrd="0" presId="urn:microsoft.com/office/officeart/2005/8/layout/lProcess2"/>
    <dgm:cxn modelId="{3CE2D640-8EC9-4D48-A55A-201A20BA83AE}" type="presParOf" srcId="{12667CC7-34FB-4DFC-842F-5E0CF17B886A}" destId="{36B40D9C-554F-47D9-8C08-8101E5D862B8}" srcOrd="0" destOrd="0" presId="urn:microsoft.com/office/officeart/2005/8/layout/lProcess2"/>
    <dgm:cxn modelId="{C9E33D44-4AF9-5D47-8B8B-0E192C9C1F21}" type="presParOf" srcId="{12667CC7-34FB-4DFC-842F-5E0CF17B886A}" destId="{07FF5E25-7073-46B9-A00D-CF2CA3CBB188}" srcOrd="1" destOrd="0" presId="urn:microsoft.com/office/officeart/2005/8/layout/lProcess2"/>
    <dgm:cxn modelId="{6B7612D2-ABEB-F847-AF2F-3A43E795AA0B}" type="presParOf" srcId="{12667CC7-34FB-4DFC-842F-5E0CF17B886A}" destId="{6614A1F8-AA19-49A1-B3E3-0F0A3F7623FF}" srcOrd="2" destOrd="0" presId="urn:microsoft.com/office/officeart/2005/8/layout/lProcess2"/>
    <dgm:cxn modelId="{0730B9DC-0763-FE44-8FEA-51520C106B1C}" type="presParOf" srcId="{6614A1F8-AA19-49A1-B3E3-0F0A3F7623FF}" destId="{6E55C92E-3954-48E8-96E0-95AD2FFC03F9}" srcOrd="0" destOrd="0" presId="urn:microsoft.com/office/officeart/2005/8/layout/lProcess2"/>
    <dgm:cxn modelId="{405C8D70-4323-FE45-B254-AA62115EFADB}" type="presParOf" srcId="{6E55C92E-3954-48E8-96E0-95AD2FFC03F9}" destId="{2690C79C-B559-4E29-B6D1-3EE392F831E7}" srcOrd="0" destOrd="0" presId="urn:microsoft.com/office/officeart/2005/8/layout/lProcess2"/>
    <dgm:cxn modelId="{C2271C31-35AB-524C-A63C-F6B32EB1A5DB}" type="presParOf" srcId="{6E55C92E-3954-48E8-96E0-95AD2FFC03F9}" destId="{0B2A3E40-7B4C-48E2-9B8D-3D004C3F913E}" srcOrd="1" destOrd="0" presId="urn:microsoft.com/office/officeart/2005/8/layout/lProcess2"/>
    <dgm:cxn modelId="{FCAD2045-6341-C14C-9366-34D04F96305F}" type="presParOf" srcId="{6E55C92E-3954-48E8-96E0-95AD2FFC03F9}" destId="{A17F8422-924C-0544-93CE-03BB1CD93F21}" srcOrd="2" destOrd="0" presId="urn:microsoft.com/office/officeart/2005/8/layout/lProcess2"/>
    <dgm:cxn modelId="{F030E7A4-DE1A-C644-8F3F-0D0B8D4FB9B2}" type="presParOf" srcId="{E50DB604-2864-40FB-AE83-A9E0A9A0A523}" destId="{95BF366A-F2F9-4DF9-A586-6396D5D2D926}" srcOrd="1" destOrd="0" presId="urn:microsoft.com/office/officeart/2005/8/layout/lProcess2"/>
    <dgm:cxn modelId="{C01E56C2-DCC3-904E-A1B0-307341F4AB86}" type="presParOf" srcId="{E50DB604-2864-40FB-AE83-A9E0A9A0A523}" destId="{A0616079-A0EA-0F4F-8F78-9B36D72BB2FA}" srcOrd="2" destOrd="0" presId="urn:microsoft.com/office/officeart/2005/8/layout/lProcess2"/>
    <dgm:cxn modelId="{28ABAF34-9C2E-7E4D-A5D1-736DC3394B98}" type="presParOf" srcId="{A0616079-A0EA-0F4F-8F78-9B36D72BB2FA}" destId="{E81064C7-5290-684D-8469-BD6296B47F89}" srcOrd="0" destOrd="0" presId="urn:microsoft.com/office/officeart/2005/8/layout/lProcess2"/>
    <dgm:cxn modelId="{8F3F2EF9-DE70-1941-81BA-6B390C8AE76F}" type="presParOf" srcId="{A0616079-A0EA-0F4F-8F78-9B36D72BB2FA}" destId="{04B4991F-65A8-594C-B4B8-62E40E90BB37}" srcOrd="1" destOrd="0" presId="urn:microsoft.com/office/officeart/2005/8/layout/lProcess2"/>
    <dgm:cxn modelId="{AF498D16-FB92-5046-9AD1-777EF3976BA1}" type="presParOf" srcId="{A0616079-A0EA-0F4F-8F78-9B36D72BB2FA}" destId="{48DD63A4-4F48-224D-BB5A-0A1CC181C103}" srcOrd="2" destOrd="0" presId="urn:microsoft.com/office/officeart/2005/8/layout/lProcess2"/>
    <dgm:cxn modelId="{91BD5144-670E-A64B-872D-B3FEA1D20483}" type="presParOf" srcId="{48DD63A4-4F48-224D-BB5A-0A1CC181C103}" destId="{A8E1BE74-6E30-0E47-8E1E-35CFB331CCF4}" srcOrd="0" destOrd="0" presId="urn:microsoft.com/office/officeart/2005/8/layout/lProcess2"/>
    <dgm:cxn modelId="{1A07FC12-26F0-B149-9099-1DD8B3C542CB}" type="presParOf" srcId="{A8E1BE74-6E30-0E47-8E1E-35CFB331CCF4}" destId="{7AB8A2D3-4709-43D4-A40F-93169C00FFDD}" srcOrd="0" destOrd="0" presId="urn:microsoft.com/office/officeart/2005/8/layout/lProcess2"/>
    <dgm:cxn modelId="{A9B20E8D-648C-7541-ABD4-EEDC57A322F7}" type="presParOf" srcId="{E50DB604-2864-40FB-AE83-A9E0A9A0A523}" destId="{4EECA01E-6E3A-7340-8F2E-C514DF55E3E5}" srcOrd="3" destOrd="0" presId="urn:microsoft.com/office/officeart/2005/8/layout/lProcess2"/>
    <dgm:cxn modelId="{A004B771-97ED-134A-A341-D32E34ABFBE0}" type="presParOf" srcId="{E50DB604-2864-40FB-AE83-A9E0A9A0A523}" destId="{5C765B93-CC31-4616-87CB-DF94E843673E}" srcOrd="4" destOrd="0" presId="urn:microsoft.com/office/officeart/2005/8/layout/lProcess2"/>
    <dgm:cxn modelId="{02977FE9-8077-F24B-80CE-FFDD58930CC0}" type="presParOf" srcId="{5C765B93-CC31-4616-87CB-DF94E843673E}" destId="{BB3621CA-DD64-449E-86AA-78556A78A7DF}" srcOrd="0" destOrd="0" presId="urn:microsoft.com/office/officeart/2005/8/layout/lProcess2"/>
    <dgm:cxn modelId="{7D991341-2B7D-BD4A-BE4C-FD3548885DA7}" type="presParOf" srcId="{5C765B93-CC31-4616-87CB-DF94E843673E}" destId="{EC25E4BD-B98F-4835-B312-CCD79D59320E}" srcOrd="1" destOrd="0" presId="urn:microsoft.com/office/officeart/2005/8/layout/lProcess2"/>
    <dgm:cxn modelId="{65EDA25F-E3D0-FE41-8B85-5FAC9E422362}" type="presParOf" srcId="{5C765B93-CC31-4616-87CB-DF94E843673E}" destId="{A0FFD04F-2DC0-4488-915D-B206920C8304}" srcOrd="2" destOrd="0" presId="urn:microsoft.com/office/officeart/2005/8/layout/lProcess2"/>
    <dgm:cxn modelId="{7BF6CF5C-7A7C-8D45-8D76-F89F40E1F659}" type="presParOf" srcId="{A0FFD04F-2DC0-4488-915D-B206920C8304}" destId="{31997347-50AE-44DF-BB01-663E7FC66535}" srcOrd="0" destOrd="0" presId="urn:microsoft.com/office/officeart/2005/8/layout/lProcess2"/>
    <dgm:cxn modelId="{AF83238C-1237-4440-9624-62F2333191FB}" type="presParOf" srcId="{31997347-50AE-44DF-BB01-663E7FC66535}" destId="{17D2AA45-C559-49CB-B29D-D99BDB706027}" srcOrd="0" destOrd="0" presId="urn:microsoft.com/office/officeart/2005/8/layout/lProcess2"/>
    <dgm:cxn modelId="{03B21911-F706-AD41-A786-04424C7A5AE5}" type="presParOf" srcId="{31997347-50AE-44DF-BB01-663E7FC66535}" destId="{66662D7C-8145-43ED-8002-95517142352A}" srcOrd="1" destOrd="0" presId="urn:microsoft.com/office/officeart/2005/8/layout/lProcess2"/>
    <dgm:cxn modelId="{63C3249D-1656-A944-A785-BDD2321B7F69}" type="presParOf" srcId="{31997347-50AE-44DF-BB01-663E7FC66535}" destId="{F2DFEBA4-44EA-4C40-B361-D507CAA9E8BE}"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B0B2E7-3EFD-DA4C-B559-CC49F0DC6D51}"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644DFFA7-9125-B749-B307-9FEB899DCC5A}">
      <dgm:prSet phldrT="[Text]"/>
      <dgm:spPr>
        <a:solidFill>
          <a:schemeClr val="bg2">
            <a:lumMod val="50000"/>
          </a:schemeClr>
        </a:solidFill>
      </dgm:spPr>
      <dgm:t>
        <a:bodyPr/>
        <a:lstStyle/>
        <a:p>
          <a:r>
            <a:rPr lang="fr-CA" noProof="0" dirty="0">
              <a:solidFill>
                <a:schemeClr val="tx1"/>
              </a:solidFill>
            </a:rPr>
            <a:t>NOTORIÉTÉ ET</a:t>
          </a:r>
        </a:p>
        <a:p>
          <a:r>
            <a:rPr lang="fr-CA" noProof="0" dirty="0">
              <a:solidFill>
                <a:schemeClr val="tx1"/>
              </a:solidFill>
            </a:rPr>
            <a:t>RÉPUTATION</a:t>
          </a:r>
        </a:p>
      </dgm:t>
    </dgm:pt>
    <dgm:pt modelId="{8964CDB8-3A98-4341-8931-4C765C5D7D3D}" type="parTrans" cxnId="{6F13CBC9-8AD4-6544-A8FE-70327CB6E456}">
      <dgm:prSet/>
      <dgm:spPr/>
      <dgm:t>
        <a:bodyPr/>
        <a:lstStyle/>
        <a:p>
          <a:endParaRPr lang="en-US"/>
        </a:p>
      </dgm:t>
    </dgm:pt>
    <dgm:pt modelId="{BD11FE19-33F3-0149-9EF5-AADFB8AADB5A}" type="sibTrans" cxnId="{6F13CBC9-8AD4-6544-A8FE-70327CB6E456}">
      <dgm:prSet/>
      <dgm:spPr/>
      <dgm:t>
        <a:bodyPr/>
        <a:lstStyle/>
        <a:p>
          <a:endParaRPr lang="en-US"/>
        </a:p>
      </dgm:t>
    </dgm:pt>
    <dgm:pt modelId="{34957B5D-B959-4342-8664-3AA4BF9C610F}">
      <dgm:prSet phldrT="[Text]" custT="1"/>
      <dgm:spPr>
        <a:solidFill>
          <a:srgbClr val="3333FF"/>
        </a:solidFill>
      </dgm:spPr>
      <dgm:t>
        <a:bodyPr/>
        <a:lstStyle/>
        <a:p>
          <a:r>
            <a:rPr lang="fr-CA" sz="2000" noProof="0" dirty="0">
              <a:solidFill>
                <a:schemeClr val="bg1"/>
              </a:solidFill>
            </a:rPr>
            <a:t>CRÉDIBILITÉ CERTIFICATION</a:t>
          </a:r>
        </a:p>
        <a:p>
          <a:r>
            <a:rPr lang="fr-CA" sz="2000" noProof="0" dirty="0">
              <a:solidFill>
                <a:schemeClr val="bg1"/>
              </a:solidFill>
            </a:rPr>
            <a:t>BNQ </a:t>
          </a:r>
        </a:p>
      </dgm:t>
    </dgm:pt>
    <dgm:pt modelId="{83ADF514-F4F9-B04F-8067-9FD70CEFBAE7}" type="parTrans" cxnId="{72FD06F9-85C6-D645-8C40-75C48F213B9C}">
      <dgm:prSet/>
      <dgm:spPr/>
      <dgm:t>
        <a:bodyPr/>
        <a:lstStyle/>
        <a:p>
          <a:endParaRPr lang="en-US"/>
        </a:p>
      </dgm:t>
    </dgm:pt>
    <dgm:pt modelId="{D964649A-BF9C-9646-A207-F7BC6E5721A9}" type="sibTrans" cxnId="{72FD06F9-85C6-D645-8C40-75C48F213B9C}">
      <dgm:prSet/>
      <dgm:spPr/>
      <dgm:t>
        <a:bodyPr/>
        <a:lstStyle/>
        <a:p>
          <a:endParaRPr lang="en-US"/>
        </a:p>
      </dgm:t>
    </dgm:pt>
    <dgm:pt modelId="{874F8640-FF9A-A040-945F-A7B6594F53B3}">
      <dgm:prSet phldrT="[Text]" custT="1"/>
      <dgm:spPr>
        <a:solidFill>
          <a:schemeClr val="accent4">
            <a:lumMod val="40000"/>
            <a:lumOff val="60000"/>
          </a:schemeClr>
        </a:solidFill>
      </dgm:spPr>
      <dgm:t>
        <a:bodyPr/>
        <a:lstStyle/>
        <a:p>
          <a:r>
            <a:rPr lang="fr-CA" sz="2000" noProof="0" dirty="0">
              <a:solidFill>
                <a:schemeClr val="tx1"/>
              </a:solidFill>
            </a:rPr>
            <a:t>RIGUEUR FORMATION CONTINUE</a:t>
          </a:r>
        </a:p>
        <a:p>
          <a:r>
            <a:rPr lang="fr-CA" sz="2000" noProof="0" dirty="0">
              <a:solidFill>
                <a:schemeClr val="tx1"/>
              </a:solidFill>
            </a:rPr>
            <a:t>Titre-PRF </a:t>
          </a:r>
        </a:p>
      </dgm:t>
    </dgm:pt>
    <dgm:pt modelId="{C269A3E4-791A-7143-B502-BFAA41F5BA2F}" type="parTrans" cxnId="{0825CAD3-661C-5C4D-BED0-1B4EAE3FB008}">
      <dgm:prSet/>
      <dgm:spPr/>
      <dgm:t>
        <a:bodyPr/>
        <a:lstStyle/>
        <a:p>
          <a:endParaRPr lang="en-US"/>
        </a:p>
      </dgm:t>
    </dgm:pt>
    <dgm:pt modelId="{691B8EA0-D255-CC44-AADB-854780DF1134}" type="sibTrans" cxnId="{0825CAD3-661C-5C4D-BED0-1B4EAE3FB008}">
      <dgm:prSet/>
      <dgm:spPr/>
      <dgm:t>
        <a:bodyPr/>
        <a:lstStyle/>
        <a:p>
          <a:endParaRPr lang="en-US"/>
        </a:p>
      </dgm:t>
    </dgm:pt>
    <dgm:pt modelId="{D27DBD28-5D2F-9A4F-B201-0DBAB5463056}" type="pres">
      <dgm:prSet presAssocID="{CAB0B2E7-3EFD-DA4C-B559-CC49F0DC6D51}" presName="compositeShape" presStyleCnt="0">
        <dgm:presLayoutVars>
          <dgm:chMax val="7"/>
          <dgm:dir/>
          <dgm:resizeHandles val="exact"/>
        </dgm:presLayoutVars>
      </dgm:prSet>
      <dgm:spPr/>
    </dgm:pt>
    <dgm:pt modelId="{FFF03F6D-9A48-FB41-8808-96698818EC8D}" type="pres">
      <dgm:prSet presAssocID="{644DFFA7-9125-B749-B307-9FEB899DCC5A}" presName="circ1" presStyleLbl="vennNode1" presStyleIdx="0" presStyleCnt="3" custLinFactNeighborX="316" custLinFactNeighborY="342"/>
      <dgm:spPr/>
    </dgm:pt>
    <dgm:pt modelId="{61E2C91D-BB66-4C4F-AD89-D4CE4644DDB3}" type="pres">
      <dgm:prSet presAssocID="{644DFFA7-9125-B749-B307-9FEB899DCC5A}" presName="circ1Tx" presStyleLbl="revTx" presStyleIdx="0" presStyleCnt="0">
        <dgm:presLayoutVars>
          <dgm:chMax val="0"/>
          <dgm:chPref val="0"/>
          <dgm:bulletEnabled val="1"/>
        </dgm:presLayoutVars>
      </dgm:prSet>
      <dgm:spPr/>
    </dgm:pt>
    <dgm:pt modelId="{BF346313-33B6-314E-8B79-C272465F5507}" type="pres">
      <dgm:prSet presAssocID="{34957B5D-B959-4342-8664-3AA4BF9C610F}" presName="circ2" presStyleLbl="vennNode1" presStyleIdx="1" presStyleCnt="3" custLinFactNeighborX="-2231" custLinFactNeighborY="-54"/>
      <dgm:spPr/>
    </dgm:pt>
    <dgm:pt modelId="{1A149BF7-1B28-A347-8FB6-0C12A988303D}" type="pres">
      <dgm:prSet presAssocID="{34957B5D-B959-4342-8664-3AA4BF9C610F}" presName="circ2Tx" presStyleLbl="revTx" presStyleIdx="0" presStyleCnt="0">
        <dgm:presLayoutVars>
          <dgm:chMax val="0"/>
          <dgm:chPref val="0"/>
          <dgm:bulletEnabled val="1"/>
        </dgm:presLayoutVars>
      </dgm:prSet>
      <dgm:spPr/>
    </dgm:pt>
    <dgm:pt modelId="{EE529E54-D480-4749-A1C3-272EA6BEBC0A}" type="pres">
      <dgm:prSet presAssocID="{874F8640-FF9A-A040-945F-A7B6594F53B3}" presName="circ3" presStyleLbl="vennNode1" presStyleIdx="2" presStyleCnt="3" custLinFactNeighborX="-2416" custLinFactNeighborY="2534"/>
      <dgm:spPr/>
    </dgm:pt>
    <dgm:pt modelId="{69B1BA76-834B-9C43-8388-3BBC79D94CEB}" type="pres">
      <dgm:prSet presAssocID="{874F8640-FF9A-A040-945F-A7B6594F53B3}" presName="circ3Tx" presStyleLbl="revTx" presStyleIdx="0" presStyleCnt="0">
        <dgm:presLayoutVars>
          <dgm:chMax val="0"/>
          <dgm:chPref val="0"/>
          <dgm:bulletEnabled val="1"/>
        </dgm:presLayoutVars>
      </dgm:prSet>
      <dgm:spPr/>
    </dgm:pt>
  </dgm:ptLst>
  <dgm:cxnLst>
    <dgm:cxn modelId="{06398215-D51F-1344-89E4-2FD1C58248E9}" type="presOf" srcId="{644DFFA7-9125-B749-B307-9FEB899DCC5A}" destId="{FFF03F6D-9A48-FB41-8808-96698818EC8D}" srcOrd="0" destOrd="0" presId="urn:microsoft.com/office/officeart/2005/8/layout/venn1"/>
    <dgm:cxn modelId="{44D39060-C4D6-764C-ABE0-349A4AD3C326}" type="presOf" srcId="{874F8640-FF9A-A040-945F-A7B6594F53B3}" destId="{EE529E54-D480-4749-A1C3-272EA6BEBC0A}" srcOrd="0" destOrd="0" presId="urn:microsoft.com/office/officeart/2005/8/layout/venn1"/>
    <dgm:cxn modelId="{C59D146A-DC01-A74A-AE11-241B1F06FF1D}" type="presOf" srcId="{34957B5D-B959-4342-8664-3AA4BF9C610F}" destId="{BF346313-33B6-314E-8B79-C272465F5507}" srcOrd="0" destOrd="0" presId="urn:microsoft.com/office/officeart/2005/8/layout/venn1"/>
    <dgm:cxn modelId="{7CA3617D-573C-DB43-9470-72CF53CC3808}" type="presOf" srcId="{CAB0B2E7-3EFD-DA4C-B559-CC49F0DC6D51}" destId="{D27DBD28-5D2F-9A4F-B201-0DBAB5463056}" srcOrd="0" destOrd="0" presId="urn:microsoft.com/office/officeart/2005/8/layout/venn1"/>
    <dgm:cxn modelId="{D9F519AB-A690-7F40-8278-8F2EE052B4B0}" type="presOf" srcId="{34957B5D-B959-4342-8664-3AA4BF9C610F}" destId="{1A149BF7-1B28-A347-8FB6-0C12A988303D}" srcOrd="1" destOrd="0" presId="urn:microsoft.com/office/officeart/2005/8/layout/venn1"/>
    <dgm:cxn modelId="{61BE6BB8-5DBB-C941-AECD-F583E8F1E873}" type="presOf" srcId="{644DFFA7-9125-B749-B307-9FEB899DCC5A}" destId="{61E2C91D-BB66-4C4F-AD89-D4CE4644DDB3}" srcOrd="1" destOrd="0" presId="urn:microsoft.com/office/officeart/2005/8/layout/venn1"/>
    <dgm:cxn modelId="{6F13CBC9-8AD4-6544-A8FE-70327CB6E456}" srcId="{CAB0B2E7-3EFD-DA4C-B559-CC49F0DC6D51}" destId="{644DFFA7-9125-B749-B307-9FEB899DCC5A}" srcOrd="0" destOrd="0" parTransId="{8964CDB8-3A98-4341-8931-4C765C5D7D3D}" sibTransId="{BD11FE19-33F3-0149-9EF5-AADFB8AADB5A}"/>
    <dgm:cxn modelId="{0825CAD3-661C-5C4D-BED0-1B4EAE3FB008}" srcId="{CAB0B2E7-3EFD-DA4C-B559-CC49F0DC6D51}" destId="{874F8640-FF9A-A040-945F-A7B6594F53B3}" srcOrd="2" destOrd="0" parTransId="{C269A3E4-791A-7143-B502-BFAA41F5BA2F}" sibTransId="{691B8EA0-D255-CC44-AADB-854780DF1134}"/>
    <dgm:cxn modelId="{0C682BF5-DA55-CC49-867F-C8413700975C}" type="presOf" srcId="{874F8640-FF9A-A040-945F-A7B6594F53B3}" destId="{69B1BA76-834B-9C43-8388-3BBC79D94CEB}" srcOrd="1" destOrd="0" presId="urn:microsoft.com/office/officeart/2005/8/layout/venn1"/>
    <dgm:cxn modelId="{72FD06F9-85C6-D645-8C40-75C48F213B9C}" srcId="{CAB0B2E7-3EFD-DA4C-B559-CC49F0DC6D51}" destId="{34957B5D-B959-4342-8664-3AA4BF9C610F}" srcOrd="1" destOrd="0" parTransId="{83ADF514-F4F9-B04F-8067-9FD70CEFBAE7}" sibTransId="{D964649A-BF9C-9646-A207-F7BC6E5721A9}"/>
    <dgm:cxn modelId="{45369574-7CFC-7D49-BB10-6D358FD3ED5D}" type="presParOf" srcId="{D27DBD28-5D2F-9A4F-B201-0DBAB5463056}" destId="{FFF03F6D-9A48-FB41-8808-96698818EC8D}" srcOrd="0" destOrd="0" presId="urn:microsoft.com/office/officeart/2005/8/layout/venn1"/>
    <dgm:cxn modelId="{A950FFEA-40C9-AF4A-8EE3-16645CB8290B}" type="presParOf" srcId="{D27DBD28-5D2F-9A4F-B201-0DBAB5463056}" destId="{61E2C91D-BB66-4C4F-AD89-D4CE4644DDB3}" srcOrd="1" destOrd="0" presId="urn:microsoft.com/office/officeart/2005/8/layout/venn1"/>
    <dgm:cxn modelId="{ED4E816A-A7A3-6B48-8C95-F03DAAE4F38D}" type="presParOf" srcId="{D27DBD28-5D2F-9A4F-B201-0DBAB5463056}" destId="{BF346313-33B6-314E-8B79-C272465F5507}" srcOrd="2" destOrd="0" presId="urn:microsoft.com/office/officeart/2005/8/layout/venn1"/>
    <dgm:cxn modelId="{21C8A44D-196C-AF4C-8348-2B1820E59BB6}" type="presParOf" srcId="{D27DBD28-5D2F-9A4F-B201-0DBAB5463056}" destId="{1A149BF7-1B28-A347-8FB6-0C12A988303D}" srcOrd="3" destOrd="0" presId="urn:microsoft.com/office/officeart/2005/8/layout/venn1"/>
    <dgm:cxn modelId="{CC11FE23-8D41-2142-B6E8-089DEF3D4FFF}" type="presParOf" srcId="{D27DBD28-5D2F-9A4F-B201-0DBAB5463056}" destId="{EE529E54-D480-4749-A1C3-272EA6BEBC0A}" srcOrd="4" destOrd="0" presId="urn:microsoft.com/office/officeart/2005/8/layout/venn1"/>
    <dgm:cxn modelId="{82BC8A53-A331-0045-9278-ABF0FA4B9F77}" type="presParOf" srcId="{D27DBD28-5D2F-9A4F-B201-0DBAB5463056}" destId="{69B1BA76-834B-9C43-8388-3BBC79D94CEB}"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0B76AB-28CD-489B-8B12-BBAC8D0F2A12}"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fr-CA"/>
        </a:p>
      </dgm:t>
    </dgm:pt>
    <dgm:pt modelId="{69A8496E-B3F1-4CC1-9846-DF2F0E4D6232}">
      <dgm:prSet phldrT="[Texte]"/>
      <dgm:spPr/>
      <dgm:t>
        <a:bodyPr/>
        <a:lstStyle/>
        <a:p>
          <a:r>
            <a:rPr lang="fr-CA" dirty="0"/>
            <a:t>Service de qualité</a:t>
          </a:r>
        </a:p>
      </dgm:t>
    </dgm:pt>
    <dgm:pt modelId="{4D7E79C5-F0DF-426C-A6C9-16F2A8BFD161}" type="parTrans" cxnId="{988822A8-C89F-46F5-BF36-928CFC48184B}">
      <dgm:prSet/>
      <dgm:spPr/>
      <dgm:t>
        <a:bodyPr/>
        <a:lstStyle/>
        <a:p>
          <a:endParaRPr lang="fr-CA"/>
        </a:p>
      </dgm:t>
    </dgm:pt>
    <dgm:pt modelId="{4B9AE71B-938B-4D7A-A17E-C8537EF2B227}" type="sibTrans" cxnId="{988822A8-C89F-46F5-BF36-928CFC48184B}">
      <dgm:prSet/>
      <dgm:spPr/>
      <dgm:t>
        <a:bodyPr/>
        <a:lstStyle/>
        <a:p>
          <a:endParaRPr lang="fr-CA"/>
        </a:p>
      </dgm:t>
    </dgm:pt>
    <dgm:pt modelId="{497F6002-E743-447C-A6C7-31F5BA8A618D}">
      <dgm:prSet phldrT="[Texte]"/>
      <dgm:spPr>
        <a:blipFill rotWithShape="0">
          <a:blip xmlns:r="http://schemas.openxmlformats.org/officeDocument/2006/relationships" r:embed="rId1"/>
          <a:stretch>
            <a:fillRect/>
          </a:stretch>
        </a:blipFill>
      </dgm:spPr>
      <dgm:t>
        <a:bodyPr/>
        <a:lstStyle/>
        <a:p>
          <a:endParaRPr lang="fr-CA" dirty="0"/>
        </a:p>
      </dgm:t>
    </dgm:pt>
    <dgm:pt modelId="{299CF8FD-D71C-42B6-95A1-4E4B85F70780}" type="parTrans" cxnId="{635B3004-6AB7-4C2A-A6B2-A54C4536F908}">
      <dgm:prSet/>
      <dgm:spPr/>
      <dgm:t>
        <a:bodyPr/>
        <a:lstStyle/>
        <a:p>
          <a:endParaRPr lang="fr-CA" dirty="0"/>
        </a:p>
      </dgm:t>
    </dgm:pt>
    <dgm:pt modelId="{E21F82DE-9021-4278-9632-2EFF4ADE72CE}" type="sibTrans" cxnId="{635B3004-6AB7-4C2A-A6B2-A54C4536F908}">
      <dgm:prSet/>
      <dgm:spPr/>
      <dgm:t>
        <a:bodyPr/>
        <a:lstStyle/>
        <a:p>
          <a:endParaRPr lang="fr-CA"/>
        </a:p>
      </dgm:t>
    </dgm:pt>
    <dgm:pt modelId="{24632A07-245F-47A0-A28F-A900DB4CA7D0}" type="pres">
      <dgm:prSet presAssocID="{C10B76AB-28CD-489B-8B12-BBAC8D0F2A12}" presName="cycle" presStyleCnt="0">
        <dgm:presLayoutVars>
          <dgm:chMax val="1"/>
          <dgm:dir/>
          <dgm:animLvl val="ctr"/>
          <dgm:resizeHandles val="exact"/>
        </dgm:presLayoutVars>
      </dgm:prSet>
      <dgm:spPr/>
    </dgm:pt>
    <dgm:pt modelId="{7575AF72-14DE-4645-BCA7-5AA9C674F0AC}" type="pres">
      <dgm:prSet presAssocID="{69A8496E-B3F1-4CC1-9846-DF2F0E4D6232}" presName="centerShape" presStyleLbl="node0" presStyleIdx="0" presStyleCnt="1"/>
      <dgm:spPr/>
    </dgm:pt>
    <dgm:pt modelId="{9DE7AC41-C3EC-492F-B0D2-C141F48FBCEE}" type="pres">
      <dgm:prSet presAssocID="{299CF8FD-D71C-42B6-95A1-4E4B85F70780}" presName="parTrans" presStyleLbl="bgSibTrans2D1" presStyleIdx="0" presStyleCnt="1" custLinFactNeighborX="2160" custLinFactNeighborY="94566"/>
      <dgm:spPr/>
    </dgm:pt>
    <dgm:pt modelId="{63AB363A-9EE2-40D2-A6B4-4B74598F3E05}" type="pres">
      <dgm:prSet presAssocID="{497F6002-E743-447C-A6C7-31F5BA8A618D}" presName="node" presStyleLbl="node1" presStyleIdx="0" presStyleCnt="1" custScaleX="122101" custScaleY="71720" custRadScaleRad="138735" custRadScaleInc="22683">
        <dgm:presLayoutVars>
          <dgm:bulletEnabled val="1"/>
        </dgm:presLayoutVars>
      </dgm:prSet>
      <dgm:spPr/>
    </dgm:pt>
  </dgm:ptLst>
  <dgm:cxnLst>
    <dgm:cxn modelId="{635B3004-6AB7-4C2A-A6B2-A54C4536F908}" srcId="{69A8496E-B3F1-4CC1-9846-DF2F0E4D6232}" destId="{497F6002-E743-447C-A6C7-31F5BA8A618D}" srcOrd="0" destOrd="0" parTransId="{299CF8FD-D71C-42B6-95A1-4E4B85F70780}" sibTransId="{E21F82DE-9021-4278-9632-2EFF4ADE72CE}"/>
    <dgm:cxn modelId="{ED70D840-D9F2-B147-B976-C4AAFE1AF174}" type="presOf" srcId="{497F6002-E743-447C-A6C7-31F5BA8A618D}" destId="{63AB363A-9EE2-40D2-A6B4-4B74598F3E05}" srcOrd="0" destOrd="0" presId="urn:microsoft.com/office/officeart/2005/8/layout/radial4"/>
    <dgm:cxn modelId="{9D996065-190D-4546-AC8C-AC2462AC48C0}" type="presOf" srcId="{299CF8FD-D71C-42B6-95A1-4E4B85F70780}" destId="{9DE7AC41-C3EC-492F-B0D2-C141F48FBCEE}" srcOrd="0" destOrd="0" presId="urn:microsoft.com/office/officeart/2005/8/layout/radial4"/>
    <dgm:cxn modelId="{35DF56A4-A5B4-9E43-B1AC-78F8A0C50F93}" type="presOf" srcId="{69A8496E-B3F1-4CC1-9846-DF2F0E4D6232}" destId="{7575AF72-14DE-4645-BCA7-5AA9C674F0AC}" srcOrd="0" destOrd="0" presId="urn:microsoft.com/office/officeart/2005/8/layout/radial4"/>
    <dgm:cxn modelId="{988822A8-C89F-46F5-BF36-928CFC48184B}" srcId="{C10B76AB-28CD-489B-8B12-BBAC8D0F2A12}" destId="{69A8496E-B3F1-4CC1-9846-DF2F0E4D6232}" srcOrd="0" destOrd="0" parTransId="{4D7E79C5-F0DF-426C-A6C9-16F2A8BFD161}" sibTransId="{4B9AE71B-938B-4D7A-A17E-C8537EF2B227}"/>
    <dgm:cxn modelId="{3FDB1DE6-5A77-4949-9EFF-E42343D5A1BA}" type="presOf" srcId="{C10B76AB-28CD-489B-8B12-BBAC8D0F2A12}" destId="{24632A07-245F-47A0-A28F-A900DB4CA7D0}" srcOrd="0" destOrd="0" presId="urn:microsoft.com/office/officeart/2005/8/layout/radial4"/>
    <dgm:cxn modelId="{215ECC05-2DBE-8049-8DEB-85AD04EBE39F}" type="presParOf" srcId="{24632A07-245F-47A0-A28F-A900DB4CA7D0}" destId="{7575AF72-14DE-4645-BCA7-5AA9C674F0AC}" srcOrd="0" destOrd="0" presId="urn:microsoft.com/office/officeart/2005/8/layout/radial4"/>
    <dgm:cxn modelId="{5150702E-AE6C-724E-91CD-6386F3168430}" type="presParOf" srcId="{24632A07-245F-47A0-A28F-A900DB4CA7D0}" destId="{9DE7AC41-C3EC-492F-B0D2-C141F48FBCEE}" srcOrd="1" destOrd="0" presId="urn:microsoft.com/office/officeart/2005/8/layout/radial4"/>
    <dgm:cxn modelId="{B2CF3A1F-F718-D644-9122-E03A9FCFE7ED}" type="presParOf" srcId="{24632A07-245F-47A0-A28F-A900DB4CA7D0}" destId="{63AB363A-9EE2-40D2-A6B4-4B74598F3E05}" srcOrd="2" destOrd="0" presId="urn:microsoft.com/office/officeart/2005/8/layout/radial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10B76AB-28CD-489B-8B12-BBAC8D0F2A12}" type="doc">
      <dgm:prSet loTypeId="urn:microsoft.com/office/officeart/2005/8/layout/radial4" loCatId="relationship" qsTypeId="urn:microsoft.com/office/officeart/2005/8/quickstyle/simple4" qsCatId="simple" csTypeId="urn:microsoft.com/office/officeart/2005/8/colors/accent1_2" csCatId="accent1" phldr="1"/>
      <dgm:spPr/>
      <dgm:t>
        <a:bodyPr/>
        <a:lstStyle/>
        <a:p>
          <a:endParaRPr lang="fr-CA"/>
        </a:p>
      </dgm:t>
    </dgm:pt>
    <dgm:pt modelId="{24632A07-245F-47A0-A28F-A900DB4CA7D0}" type="pres">
      <dgm:prSet presAssocID="{C10B76AB-28CD-489B-8B12-BBAC8D0F2A12}" presName="cycle" presStyleCnt="0">
        <dgm:presLayoutVars>
          <dgm:chMax val="1"/>
          <dgm:dir/>
          <dgm:animLvl val="ctr"/>
          <dgm:resizeHandles val="exact"/>
        </dgm:presLayoutVars>
      </dgm:prSet>
      <dgm:spPr/>
    </dgm:pt>
  </dgm:ptLst>
  <dgm:cxnLst>
    <dgm:cxn modelId="{52503C4D-547D-B241-BB54-BBB2474AC596}" type="presOf" srcId="{C10B76AB-28CD-489B-8B12-BBAC8D0F2A12}" destId="{24632A07-245F-47A0-A28F-A900DB4CA7D0}" srcOrd="0" destOrd="0" presId="urn:microsoft.com/office/officeart/2005/8/layout/radial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2D56F4-39F9-4E01-B573-20DC2A928F6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CA"/>
        </a:p>
      </dgm:t>
    </dgm:pt>
    <dgm:pt modelId="{5F9BE20C-C5F9-4BEE-B998-3CA86531E185}">
      <dgm:prSet phldrT="[Texte]"/>
      <dgm:spPr/>
      <dgm:t>
        <a:bodyPr/>
        <a:lstStyle/>
        <a:p>
          <a:r>
            <a:rPr lang="fr-CA" dirty="0"/>
            <a:t>Quoi</a:t>
          </a:r>
        </a:p>
      </dgm:t>
    </dgm:pt>
    <dgm:pt modelId="{F4F4A437-4150-4561-A07C-E79B10DC4312}" type="parTrans" cxnId="{56EB941D-9EC9-4464-8AFE-175E56803AD8}">
      <dgm:prSet/>
      <dgm:spPr/>
      <dgm:t>
        <a:bodyPr/>
        <a:lstStyle/>
        <a:p>
          <a:endParaRPr lang="fr-CA"/>
        </a:p>
      </dgm:t>
    </dgm:pt>
    <dgm:pt modelId="{8E890B51-1BC9-4876-ACC2-3E467BED203F}" type="sibTrans" cxnId="{56EB941D-9EC9-4464-8AFE-175E56803AD8}">
      <dgm:prSet/>
      <dgm:spPr/>
      <dgm:t>
        <a:bodyPr/>
        <a:lstStyle/>
        <a:p>
          <a:endParaRPr lang="fr-CA" dirty="0"/>
        </a:p>
      </dgm:t>
    </dgm:pt>
    <dgm:pt modelId="{541F6487-3357-4044-B1CA-14E950A8A7AA}">
      <dgm:prSet phldrT="[Texte]"/>
      <dgm:spPr/>
      <dgm:t>
        <a:bodyPr/>
        <a:lstStyle/>
        <a:p>
          <a:r>
            <a:rPr lang="fr-CA" dirty="0"/>
            <a:t>Fiche d’Inscription</a:t>
          </a:r>
        </a:p>
      </dgm:t>
    </dgm:pt>
    <dgm:pt modelId="{61D221EB-EB20-4F65-9476-3F6951D25798}" type="parTrans" cxnId="{6422CA93-39DF-43C7-BD3E-9B77ADC62337}">
      <dgm:prSet/>
      <dgm:spPr/>
      <dgm:t>
        <a:bodyPr/>
        <a:lstStyle/>
        <a:p>
          <a:endParaRPr lang="fr-CA"/>
        </a:p>
      </dgm:t>
    </dgm:pt>
    <dgm:pt modelId="{A693A81B-9C3E-4CE5-A87B-ECE56E82E872}" type="sibTrans" cxnId="{6422CA93-39DF-43C7-BD3E-9B77ADC62337}">
      <dgm:prSet/>
      <dgm:spPr/>
      <dgm:t>
        <a:bodyPr/>
        <a:lstStyle/>
        <a:p>
          <a:endParaRPr lang="fr-CA"/>
        </a:p>
      </dgm:t>
    </dgm:pt>
    <dgm:pt modelId="{2318ADAA-FAE9-4181-9452-B2A43092B1C6}">
      <dgm:prSet phldrT="[Texte]"/>
      <dgm:spPr/>
      <dgm:t>
        <a:bodyPr/>
        <a:lstStyle/>
        <a:p>
          <a:r>
            <a:rPr lang="fr-CA" dirty="0"/>
            <a:t>Quand</a:t>
          </a:r>
        </a:p>
      </dgm:t>
    </dgm:pt>
    <dgm:pt modelId="{65DA6D94-A5A9-43A3-BC4A-979F9E74141D}" type="parTrans" cxnId="{0F6F35C9-257C-4CDB-950A-7AF76F3DD9E4}">
      <dgm:prSet/>
      <dgm:spPr/>
      <dgm:t>
        <a:bodyPr/>
        <a:lstStyle/>
        <a:p>
          <a:endParaRPr lang="fr-CA"/>
        </a:p>
      </dgm:t>
    </dgm:pt>
    <dgm:pt modelId="{9C4FA44C-B618-4F79-9E2B-B4994B2D6CF8}" type="sibTrans" cxnId="{0F6F35C9-257C-4CDB-950A-7AF76F3DD9E4}">
      <dgm:prSet/>
      <dgm:spPr/>
      <dgm:t>
        <a:bodyPr/>
        <a:lstStyle/>
        <a:p>
          <a:endParaRPr lang="fr-CA" dirty="0"/>
        </a:p>
      </dgm:t>
    </dgm:pt>
    <dgm:pt modelId="{9E14E7A3-4E1A-4A2A-B676-88F312ED8918}">
      <dgm:prSet phldrT="[Texte]"/>
      <dgm:spPr/>
      <dgm:t>
        <a:bodyPr/>
        <a:lstStyle/>
        <a:p>
          <a:pPr algn="ctr"/>
          <a:r>
            <a:rPr lang="fr-CA" dirty="0"/>
            <a:t>Selon la demande de candidatures</a:t>
          </a:r>
        </a:p>
      </dgm:t>
    </dgm:pt>
    <dgm:pt modelId="{5A139AEE-EAB5-4E29-AAF0-DAF87582082C}" type="parTrans" cxnId="{EAD443FB-7E75-4AB2-90AC-D582D460D27E}">
      <dgm:prSet/>
      <dgm:spPr/>
      <dgm:t>
        <a:bodyPr/>
        <a:lstStyle/>
        <a:p>
          <a:endParaRPr lang="fr-CA"/>
        </a:p>
      </dgm:t>
    </dgm:pt>
    <dgm:pt modelId="{CA3AFDB4-FE0F-47A2-A56B-C6C19CEF4C46}" type="sibTrans" cxnId="{EAD443FB-7E75-4AB2-90AC-D582D460D27E}">
      <dgm:prSet/>
      <dgm:spPr/>
      <dgm:t>
        <a:bodyPr/>
        <a:lstStyle/>
        <a:p>
          <a:endParaRPr lang="fr-CA"/>
        </a:p>
      </dgm:t>
    </dgm:pt>
    <dgm:pt modelId="{5DCA867F-AA4C-4505-8A6B-3C6A39C92743}">
      <dgm:prSet phldrT="[Texte]" custT="1"/>
      <dgm:spPr/>
      <dgm:t>
        <a:bodyPr/>
        <a:lstStyle/>
        <a:p>
          <a:r>
            <a:rPr lang="fr-CA" sz="2000" dirty="0"/>
            <a:t>Comment</a:t>
          </a:r>
        </a:p>
      </dgm:t>
    </dgm:pt>
    <dgm:pt modelId="{F87EB56A-83DC-4012-8FC5-5C9CF826A8D3}" type="parTrans" cxnId="{B0E57874-5730-4738-84DE-175959262453}">
      <dgm:prSet/>
      <dgm:spPr/>
      <dgm:t>
        <a:bodyPr/>
        <a:lstStyle/>
        <a:p>
          <a:endParaRPr lang="fr-CA"/>
        </a:p>
      </dgm:t>
    </dgm:pt>
    <dgm:pt modelId="{2432561D-E74E-4633-8650-220FC6B710F8}" type="sibTrans" cxnId="{B0E57874-5730-4738-84DE-175959262453}">
      <dgm:prSet/>
      <dgm:spPr/>
      <dgm:t>
        <a:bodyPr/>
        <a:lstStyle/>
        <a:p>
          <a:endParaRPr lang="fr-CA"/>
        </a:p>
      </dgm:t>
    </dgm:pt>
    <dgm:pt modelId="{322226B1-FF28-4387-9417-9D85BAA1EC34}">
      <dgm:prSet phldrT="[Texte]" custT="1"/>
      <dgm:spPr/>
      <dgm:t>
        <a:bodyPr/>
        <a:lstStyle/>
        <a:p>
          <a:r>
            <a:rPr lang="fr-CA" sz="1800" dirty="0"/>
            <a:t>Cours de formation continue</a:t>
          </a:r>
        </a:p>
      </dgm:t>
    </dgm:pt>
    <dgm:pt modelId="{DC6F4809-9839-482E-BD2B-EB8061EFAB97}" type="parTrans" cxnId="{86C8D20C-5972-4CC2-B1B4-03ADBC83F03B}">
      <dgm:prSet/>
      <dgm:spPr/>
      <dgm:t>
        <a:bodyPr/>
        <a:lstStyle/>
        <a:p>
          <a:endParaRPr lang="fr-CA"/>
        </a:p>
      </dgm:t>
    </dgm:pt>
    <dgm:pt modelId="{C7FF7CDF-3EB9-4C8C-88AD-A2B8A1DBE198}" type="sibTrans" cxnId="{86C8D20C-5972-4CC2-B1B4-03ADBC83F03B}">
      <dgm:prSet/>
      <dgm:spPr/>
      <dgm:t>
        <a:bodyPr/>
        <a:lstStyle/>
        <a:p>
          <a:endParaRPr lang="fr-CA"/>
        </a:p>
      </dgm:t>
    </dgm:pt>
    <dgm:pt modelId="{D1AB1FB4-E947-4FFF-82BD-E358D424FF40}">
      <dgm:prSet phldrT="[Texte]"/>
      <dgm:spPr/>
      <dgm:t>
        <a:bodyPr/>
        <a:lstStyle/>
        <a:p>
          <a:r>
            <a:rPr lang="fr-CA" dirty="0"/>
            <a:t>Pourquoi</a:t>
          </a:r>
        </a:p>
      </dgm:t>
    </dgm:pt>
    <dgm:pt modelId="{1C8908B3-5D45-4D00-BB82-2521CDA7C0F5}" type="parTrans" cxnId="{3B6C9BD7-0DB9-4FA4-BA4C-FD72BD31FE3D}">
      <dgm:prSet/>
      <dgm:spPr/>
      <dgm:t>
        <a:bodyPr/>
        <a:lstStyle/>
        <a:p>
          <a:endParaRPr lang="fr-CA"/>
        </a:p>
      </dgm:t>
    </dgm:pt>
    <dgm:pt modelId="{15FFD350-1214-4394-A008-3E624A61EB89}" type="sibTrans" cxnId="{3B6C9BD7-0DB9-4FA4-BA4C-FD72BD31FE3D}">
      <dgm:prSet/>
      <dgm:spPr/>
      <dgm:t>
        <a:bodyPr/>
        <a:lstStyle/>
        <a:p>
          <a:endParaRPr lang="fr-CA" dirty="0"/>
        </a:p>
      </dgm:t>
    </dgm:pt>
    <dgm:pt modelId="{3D34FEA7-96AA-4F57-AC01-CCCEA891607A}">
      <dgm:prSet phldrT="[Texte]" custT="1"/>
      <dgm:spPr/>
      <dgm:t>
        <a:bodyPr/>
        <a:lstStyle/>
        <a:p>
          <a:r>
            <a:rPr lang="fr-CA" sz="1800" dirty="0"/>
            <a:t>Reconnaissance des acquis, et des compétences </a:t>
          </a:r>
        </a:p>
      </dgm:t>
    </dgm:pt>
    <dgm:pt modelId="{2F7B3716-E284-4B06-AE15-45D466948620}" type="parTrans" cxnId="{787615BF-9734-47FA-B759-14BA6565C5F6}">
      <dgm:prSet/>
      <dgm:spPr/>
      <dgm:t>
        <a:bodyPr/>
        <a:lstStyle/>
        <a:p>
          <a:endParaRPr lang="fr-CA"/>
        </a:p>
      </dgm:t>
    </dgm:pt>
    <dgm:pt modelId="{8C1B1271-20F3-4DC2-A4E6-058852AEAA45}" type="sibTrans" cxnId="{787615BF-9734-47FA-B759-14BA6565C5F6}">
      <dgm:prSet/>
      <dgm:spPr/>
      <dgm:t>
        <a:bodyPr/>
        <a:lstStyle/>
        <a:p>
          <a:endParaRPr lang="fr-CA"/>
        </a:p>
      </dgm:t>
    </dgm:pt>
    <dgm:pt modelId="{F26D0B2B-3EC7-4CA4-A1CE-B4E6380B2AF6}">
      <dgm:prSet phldrT="[Texte]"/>
      <dgm:spPr/>
      <dgm:t>
        <a:bodyPr/>
        <a:lstStyle/>
        <a:p>
          <a:r>
            <a:rPr lang="fr-CA" dirty="0"/>
            <a:t>Dossier de candidature</a:t>
          </a:r>
        </a:p>
      </dgm:t>
    </dgm:pt>
    <dgm:pt modelId="{EB6DF0B8-3095-41F5-B0A9-4B3C752993E3}" type="parTrans" cxnId="{A7CED9F1-7F27-4321-A5FC-D3AE77DE670D}">
      <dgm:prSet/>
      <dgm:spPr/>
      <dgm:t>
        <a:bodyPr/>
        <a:lstStyle/>
        <a:p>
          <a:endParaRPr lang="fr-CA"/>
        </a:p>
      </dgm:t>
    </dgm:pt>
    <dgm:pt modelId="{63CCACBA-52CC-40D7-B400-8492AFE07CEB}" type="sibTrans" cxnId="{A7CED9F1-7F27-4321-A5FC-D3AE77DE670D}">
      <dgm:prSet/>
      <dgm:spPr/>
      <dgm:t>
        <a:bodyPr/>
        <a:lstStyle/>
        <a:p>
          <a:endParaRPr lang="fr-CA"/>
        </a:p>
      </dgm:t>
    </dgm:pt>
    <dgm:pt modelId="{0DB62465-A148-4C7E-9D13-3635D35DA5CF}">
      <dgm:prSet phldrT="[Texte]"/>
      <dgm:spPr/>
      <dgm:t>
        <a:bodyPr/>
        <a:lstStyle/>
        <a:p>
          <a:r>
            <a:rPr lang="fr-CA" dirty="0"/>
            <a:t>Entrevues</a:t>
          </a:r>
        </a:p>
      </dgm:t>
    </dgm:pt>
    <dgm:pt modelId="{E6C884EF-9B6A-4718-9D0B-E3157782F650}" type="parTrans" cxnId="{D452C783-B745-4CCB-976D-03BFD1E7DDE6}">
      <dgm:prSet/>
      <dgm:spPr/>
      <dgm:t>
        <a:bodyPr/>
        <a:lstStyle/>
        <a:p>
          <a:endParaRPr lang="fr-CA"/>
        </a:p>
      </dgm:t>
    </dgm:pt>
    <dgm:pt modelId="{ECF22D63-E807-4BBA-AC66-E0981B4E8EB4}" type="sibTrans" cxnId="{D452C783-B745-4CCB-976D-03BFD1E7DDE6}">
      <dgm:prSet/>
      <dgm:spPr/>
      <dgm:t>
        <a:bodyPr/>
        <a:lstStyle/>
        <a:p>
          <a:endParaRPr lang="fr-CA"/>
        </a:p>
      </dgm:t>
    </dgm:pt>
    <dgm:pt modelId="{1368E2EE-32E2-41A9-A023-609C764600D6}">
      <dgm:prSet phldrT="[Texte]" custT="1"/>
      <dgm:spPr/>
      <dgm:t>
        <a:bodyPr/>
        <a:lstStyle/>
        <a:p>
          <a:r>
            <a:rPr lang="fr-CA" sz="1800" dirty="0"/>
            <a:t>Cours à distance en entreprises</a:t>
          </a:r>
        </a:p>
      </dgm:t>
    </dgm:pt>
    <dgm:pt modelId="{929EE635-3800-414A-9D88-FC958AEC7AC2}" type="parTrans" cxnId="{64428800-CCB0-4597-B912-F36ED0640BFA}">
      <dgm:prSet/>
      <dgm:spPr/>
      <dgm:t>
        <a:bodyPr/>
        <a:lstStyle/>
        <a:p>
          <a:endParaRPr lang="fr-FR"/>
        </a:p>
      </dgm:t>
    </dgm:pt>
    <dgm:pt modelId="{6D500B19-320A-4718-8CBB-A2E20D34D7D6}" type="sibTrans" cxnId="{64428800-CCB0-4597-B912-F36ED0640BFA}">
      <dgm:prSet/>
      <dgm:spPr/>
      <dgm:t>
        <a:bodyPr/>
        <a:lstStyle/>
        <a:p>
          <a:endParaRPr lang="fr-FR"/>
        </a:p>
      </dgm:t>
    </dgm:pt>
    <dgm:pt modelId="{E948BDC3-338A-4DC0-AADF-7F739F4FCDA8}">
      <dgm:prSet phldrT="[Texte]" custT="1"/>
      <dgm:spPr/>
      <dgm:t>
        <a:bodyPr/>
        <a:lstStyle/>
        <a:p>
          <a:endParaRPr lang="fr-CA" sz="1800" dirty="0"/>
        </a:p>
      </dgm:t>
    </dgm:pt>
    <dgm:pt modelId="{D3A580F9-312D-4797-BB0F-8AE9FF2F624F}" type="parTrans" cxnId="{72CA7A35-3477-4D77-A9D8-98B4DB0EA2C4}">
      <dgm:prSet/>
      <dgm:spPr/>
      <dgm:t>
        <a:bodyPr/>
        <a:lstStyle/>
        <a:p>
          <a:endParaRPr lang="fr-FR"/>
        </a:p>
      </dgm:t>
    </dgm:pt>
    <dgm:pt modelId="{3417BAF5-2CD5-4437-B71C-1C354219A0B8}" type="sibTrans" cxnId="{72CA7A35-3477-4D77-A9D8-98B4DB0EA2C4}">
      <dgm:prSet/>
      <dgm:spPr/>
      <dgm:t>
        <a:bodyPr/>
        <a:lstStyle/>
        <a:p>
          <a:endParaRPr lang="fr-FR"/>
        </a:p>
      </dgm:t>
    </dgm:pt>
    <dgm:pt modelId="{73F2FB87-F802-234B-B85C-5962D3497286}">
      <dgm:prSet phldrT="[Texte]" custT="1"/>
      <dgm:spPr/>
      <dgm:t>
        <a:bodyPr/>
        <a:lstStyle/>
        <a:p>
          <a:r>
            <a:rPr lang="fr-CA" sz="1800" dirty="0"/>
            <a:t>Évaluation de la formation </a:t>
          </a:r>
        </a:p>
      </dgm:t>
    </dgm:pt>
    <dgm:pt modelId="{E61650DC-9ED0-784D-BAA1-7EB1D3913B43}" type="parTrans" cxnId="{215E6EA9-1089-AD48-B5C6-3F65D806644E}">
      <dgm:prSet/>
      <dgm:spPr/>
      <dgm:t>
        <a:bodyPr/>
        <a:lstStyle/>
        <a:p>
          <a:endParaRPr lang="fr-FR"/>
        </a:p>
      </dgm:t>
    </dgm:pt>
    <dgm:pt modelId="{2B067A77-368D-4143-9E81-2A6CE078406D}" type="sibTrans" cxnId="{215E6EA9-1089-AD48-B5C6-3F65D806644E}">
      <dgm:prSet/>
      <dgm:spPr/>
      <dgm:t>
        <a:bodyPr/>
        <a:lstStyle/>
        <a:p>
          <a:endParaRPr lang="fr-FR"/>
        </a:p>
      </dgm:t>
    </dgm:pt>
    <dgm:pt modelId="{9715088A-B0DC-2743-885B-E61AD89CAED4}">
      <dgm:prSet phldrT="[Texte]" custT="1"/>
      <dgm:spPr/>
      <dgm:t>
        <a:bodyPr/>
        <a:lstStyle/>
        <a:p>
          <a:r>
            <a:rPr lang="fr-CA" sz="1800" dirty="0"/>
            <a:t>Diplômes et titres professionnels</a:t>
          </a:r>
        </a:p>
      </dgm:t>
    </dgm:pt>
    <dgm:pt modelId="{889DF25B-C133-F547-9FDB-0FCE143C2D5B}" type="parTrans" cxnId="{1C840D93-FBBA-1949-B0B1-50E57EF60000}">
      <dgm:prSet/>
      <dgm:spPr/>
      <dgm:t>
        <a:bodyPr/>
        <a:lstStyle/>
        <a:p>
          <a:endParaRPr lang="fr-FR"/>
        </a:p>
      </dgm:t>
    </dgm:pt>
    <dgm:pt modelId="{3DBB7695-7545-CE42-8A08-8D5D6D528502}" type="sibTrans" cxnId="{1C840D93-FBBA-1949-B0B1-50E57EF60000}">
      <dgm:prSet/>
      <dgm:spPr/>
      <dgm:t>
        <a:bodyPr/>
        <a:lstStyle/>
        <a:p>
          <a:endParaRPr lang="fr-FR"/>
        </a:p>
      </dgm:t>
    </dgm:pt>
    <dgm:pt modelId="{CA94AC4D-CBDA-4815-AD2B-3A2E072A7289}" type="pres">
      <dgm:prSet presAssocID="{4C2D56F4-39F9-4E01-B573-20DC2A928F6E}" presName="Name0" presStyleCnt="0">
        <dgm:presLayoutVars>
          <dgm:dir/>
          <dgm:animLvl val="lvl"/>
          <dgm:resizeHandles val="exact"/>
        </dgm:presLayoutVars>
      </dgm:prSet>
      <dgm:spPr/>
    </dgm:pt>
    <dgm:pt modelId="{67A10687-518E-4619-9A31-DC6B7DD4C191}" type="pres">
      <dgm:prSet presAssocID="{4C2D56F4-39F9-4E01-B573-20DC2A928F6E}" presName="tSp" presStyleCnt="0"/>
      <dgm:spPr/>
    </dgm:pt>
    <dgm:pt modelId="{15785979-3E3D-48FE-AE3B-2077C7A4937F}" type="pres">
      <dgm:prSet presAssocID="{4C2D56F4-39F9-4E01-B573-20DC2A928F6E}" presName="bSp" presStyleCnt="0"/>
      <dgm:spPr/>
    </dgm:pt>
    <dgm:pt modelId="{A8E9B1A7-0CEC-4348-8E68-0626E9B5077C}" type="pres">
      <dgm:prSet presAssocID="{4C2D56F4-39F9-4E01-B573-20DC2A928F6E}" presName="process" presStyleCnt="0"/>
      <dgm:spPr/>
    </dgm:pt>
    <dgm:pt modelId="{11F9E7D2-5919-48E8-B682-3E12E67B1783}" type="pres">
      <dgm:prSet presAssocID="{5F9BE20C-C5F9-4BEE-B998-3CA86531E185}" presName="composite1" presStyleCnt="0"/>
      <dgm:spPr/>
    </dgm:pt>
    <dgm:pt modelId="{318C959A-7A04-4332-9D80-2D7C27584B43}" type="pres">
      <dgm:prSet presAssocID="{5F9BE20C-C5F9-4BEE-B998-3CA86531E185}" presName="dummyNode1" presStyleLbl="node1" presStyleIdx="0" presStyleCnt="4"/>
      <dgm:spPr/>
    </dgm:pt>
    <dgm:pt modelId="{3E058017-BA55-41C5-A111-6EA9B4B25AEA}" type="pres">
      <dgm:prSet presAssocID="{5F9BE20C-C5F9-4BEE-B998-3CA86531E185}" presName="childNode1" presStyleLbl="bgAcc1" presStyleIdx="0" presStyleCnt="4" custScaleY="143870">
        <dgm:presLayoutVars>
          <dgm:bulletEnabled val="1"/>
        </dgm:presLayoutVars>
      </dgm:prSet>
      <dgm:spPr/>
    </dgm:pt>
    <dgm:pt modelId="{C08CA5D7-8BB8-4C18-9A07-13AA2E190DB5}" type="pres">
      <dgm:prSet presAssocID="{5F9BE20C-C5F9-4BEE-B998-3CA86531E185}" presName="childNode1tx" presStyleLbl="bgAcc1" presStyleIdx="0" presStyleCnt="4">
        <dgm:presLayoutVars>
          <dgm:bulletEnabled val="1"/>
        </dgm:presLayoutVars>
      </dgm:prSet>
      <dgm:spPr/>
    </dgm:pt>
    <dgm:pt modelId="{55115702-AF9B-4F7A-A323-4852ABB51C55}" type="pres">
      <dgm:prSet presAssocID="{5F9BE20C-C5F9-4BEE-B998-3CA86531E185}" presName="parentNode1" presStyleLbl="node1" presStyleIdx="0" presStyleCnt="4" custLinFactNeighborX="-5614" custLinFactNeighborY="38120">
        <dgm:presLayoutVars>
          <dgm:chMax val="1"/>
          <dgm:bulletEnabled val="1"/>
        </dgm:presLayoutVars>
      </dgm:prSet>
      <dgm:spPr/>
    </dgm:pt>
    <dgm:pt modelId="{961F95A6-CC68-48F0-B7EA-64FBCA88C2BC}" type="pres">
      <dgm:prSet presAssocID="{5F9BE20C-C5F9-4BEE-B998-3CA86531E185}" presName="connSite1" presStyleCnt="0"/>
      <dgm:spPr/>
    </dgm:pt>
    <dgm:pt modelId="{F027A138-B14D-4B04-802B-1DF628645C92}" type="pres">
      <dgm:prSet presAssocID="{8E890B51-1BC9-4876-ACC2-3E467BED203F}" presName="Name9" presStyleLbl="sibTrans2D1" presStyleIdx="0" presStyleCnt="3"/>
      <dgm:spPr/>
    </dgm:pt>
    <dgm:pt modelId="{94DC2616-874D-43DC-828C-069941A8FCAA}" type="pres">
      <dgm:prSet presAssocID="{2318ADAA-FAE9-4181-9452-B2A43092B1C6}" presName="composite2" presStyleCnt="0"/>
      <dgm:spPr/>
    </dgm:pt>
    <dgm:pt modelId="{F9825BE8-3D8F-4C7A-9A7C-736CED9D2EBE}" type="pres">
      <dgm:prSet presAssocID="{2318ADAA-FAE9-4181-9452-B2A43092B1C6}" presName="dummyNode2" presStyleLbl="node1" presStyleIdx="0" presStyleCnt="4"/>
      <dgm:spPr/>
    </dgm:pt>
    <dgm:pt modelId="{A42D32F0-544C-4777-A848-5419D9B9F341}" type="pres">
      <dgm:prSet presAssocID="{2318ADAA-FAE9-4181-9452-B2A43092B1C6}" presName="childNode2" presStyleLbl="bgAcc1" presStyleIdx="1" presStyleCnt="4" custLinFactNeighborX="-11158" custLinFactNeighborY="382">
        <dgm:presLayoutVars>
          <dgm:bulletEnabled val="1"/>
        </dgm:presLayoutVars>
      </dgm:prSet>
      <dgm:spPr/>
    </dgm:pt>
    <dgm:pt modelId="{1DC8ABB2-0441-43EA-A7E0-64A4DD12ADA4}" type="pres">
      <dgm:prSet presAssocID="{2318ADAA-FAE9-4181-9452-B2A43092B1C6}" presName="childNode2tx" presStyleLbl="bgAcc1" presStyleIdx="1" presStyleCnt="4">
        <dgm:presLayoutVars>
          <dgm:bulletEnabled val="1"/>
        </dgm:presLayoutVars>
      </dgm:prSet>
      <dgm:spPr/>
    </dgm:pt>
    <dgm:pt modelId="{B058D246-8D20-4809-89E2-FD7007C2B4EA}" type="pres">
      <dgm:prSet presAssocID="{2318ADAA-FAE9-4181-9452-B2A43092B1C6}" presName="parentNode2" presStyleLbl="node1" presStyleIdx="1" presStyleCnt="4">
        <dgm:presLayoutVars>
          <dgm:chMax val="0"/>
          <dgm:bulletEnabled val="1"/>
        </dgm:presLayoutVars>
      </dgm:prSet>
      <dgm:spPr/>
    </dgm:pt>
    <dgm:pt modelId="{D42ACE4D-EAC1-47FB-9909-FD3058151E56}" type="pres">
      <dgm:prSet presAssocID="{2318ADAA-FAE9-4181-9452-B2A43092B1C6}" presName="connSite2" presStyleCnt="0"/>
      <dgm:spPr/>
    </dgm:pt>
    <dgm:pt modelId="{AB016956-9AD1-452C-A19B-BE07052EAB8D}" type="pres">
      <dgm:prSet presAssocID="{9C4FA44C-B618-4F79-9E2B-B4994B2D6CF8}" presName="Name18" presStyleLbl="sibTrans2D1" presStyleIdx="1" presStyleCnt="3" custScaleY="81746" custLinFactNeighborX="-161" custLinFactNeighborY="-17466"/>
      <dgm:spPr/>
    </dgm:pt>
    <dgm:pt modelId="{50CB4DB6-74CE-4BD7-9F07-00FBEEC37A24}" type="pres">
      <dgm:prSet presAssocID="{D1AB1FB4-E947-4FFF-82BD-E358D424FF40}" presName="composite1" presStyleCnt="0"/>
      <dgm:spPr/>
    </dgm:pt>
    <dgm:pt modelId="{4E16402C-9FED-46EF-BD2E-CA5A0D7B81B1}" type="pres">
      <dgm:prSet presAssocID="{D1AB1FB4-E947-4FFF-82BD-E358D424FF40}" presName="dummyNode1" presStyleLbl="node1" presStyleIdx="1" presStyleCnt="4"/>
      <dgm:spPr/>
    </dgm:pt>
    <dgm:pt modelId="{F349AB18-FB43-4E18-AA2C-7F6EB5E7218A}" type="pres">
      <dgm:prSet presAssocID="{D1AB1FB4-E947-4FFF-82BD-E358D424FF40}" presName="childNode1" presStyleLbl="bgAcc1" presStyleIdx="2" presStyleCnt="4" custScaleX="138097" custScaleY="163914" custLinFactNeighborX="-4333" custLinFactNeighborY="-6038">
        <dgm:presLayoutVars>
          <dgm:bulletEnabled val="1"/>
        </dgm:presLayoutVars>
      </dgm:prSet>
      <dgm:spPr/>
    </dgm:pt>
    <dgm:pt modelId="{219796D5-636F-44DF-9721-3EEBAF818A45}" type="pres">
      <dgm:prSet presAssocID="{D1AB1FB4-E947-4FFF-82BD-E358D424FF40}" presName="childNode1tx" presStyleLbl="bgAcc1" presStyleIdx="2" presStyleCnt="4">
        <dgm:presLayoutVars>
          <dgm:bulletEnabled val="1"/>
        </dgm:presLayoutVars>
      </dgm:prSet>
      <dgm:spPr/>
    </dgm:pt>
    <dgm:pt modelId="{75470E3C-EABE-4E2E-BC93-105C6B891487}" type="pres">
      <dgm:prSet presAssocID="{D1AB1FB4-E947-4FFF-82BD-E358D424FF40}" presName="parentNode1" presStyleLbl="node1" presStyleIdx="2" presStyleCnt="4">
        <dgm:presLayoutVars>
          <dgm:chMax val="1"/>
          <dgm:bulletEnabled val="1"/>
        </dgm:presLayoutVars>
      </dgm:prSet>
      <dgm:spPr/>
    </dgm:pt>
    <dgm:pt modelId="{677C00E1-4881-4B48-9CAE-98DBB56E1DFB}" type="pres">
      <dgm:prSet presAssocID="{D1AB1FB4-E947-4FFF-82BD-E358D424FF40}" presName="connSite1" presStyleCnt="0"/>
      <dgm:spPr/>
    </dgm:pt>
    <dgm:pt modelId="{418ACF74-D86B-48B0-9690-93181B48E94A}" type="pres">
      <dgm:prSet presAssocID="{15FFD350-1214-4394-A008-3E624A61EB89}" presName="Name9" presStyleLbl="sibTrans2D1" presStyleIdx="2" presStyleCnt="3" custLinFactNeighborX="-42716" custLinFactNeighborY="22359"/>
      <dgm:spPr/>
    </dgm:pt>
    <dgm:pt modelId="{BDACC736-7C00-43F0-8DD6-501EBCB291A7}" type="pres">
      <dgm:prSet presAssocID="{5DCA867F-AA4C-4505-8A6B-3C6A39C92743}" presName="composite2" presStyleCnt="0"/>
      <dgm:spPr/>
    </dgm:pt>
    <dgm:pt modelId="{E6C7FA25-A586-4B78-84ED-2411F5B27B9A}" type="pres">
      <dgm:prSet presAssocID="{5DCA867F-AA4C-4505-8A6B-3C6A39C92743}" presName="dummyNode2" presStyleLbl="node1" presStyleIdx="2" presStyleCnt="4"/>
      <dgm:spPr/>
    </dgm:pt>
    <dgm:pt modelId="{70D680E7-54E0-42FE-8CBE-FF19BE4D73A1}" type="pres">
      <dgm:prSet presAssocID="{5DCA867F-AA4C-4505-8A6B-3C6A39C92743}" presName="childNode2" presStyleLbl="bgAcc1" presStyleIdx="3" presStyleCnt="4" custScaleX="152909" custScaleY="321327" custLinFactNeighborX="288" custLinFactNeighborY="-18340">
        <dgm:presLayoutVars>
          <dgm:bulletEnabled val="1"/>
        </dgm:presLayoutVars>
      </dgm:prSet>
      <dgm:spPr/>
    </dgm:pt>
    <dgm:pt modelId="{4127523A-5D9B-4B1E-B725-C21DCF3289DB}" type="pres">
      <dgm:prSet presAssocID="{5DCA867F-AA4C-4505-8A6B-3C6A39C92743}" presName="childNode2tx" presStyleLbl="bgAcc1" presStyleIdx="3" presStyleCnt="4">
        <dgm:presLayoutVars>
          <dgm:bulletEnabled val="1"/>
        </dgm:presLayoutVars>
      </dgm:prSet>
      <dgm:spPr/>
    </dgm:pt>
    <dgm:pt modelId="{94A4D523-9485-4869-B102-57EE9EAD33BB}" type="pres">
      <dgm:prSet presAssocID="{5DCA867F-AA4C-4505-8A6B-3C6A39C92743}" presName="parentNode2" presStyleLbl="node1" presStyleIdx="3" presStyleCnt="4" custScaleY="161713" custLinFactY="-100000" custLinFactNeighborX="-4081" custLinFactNeighborY="-132644">
        <dgm:presLayoutVars>
          <dgm:chMax val="0"/>
          <dgm:bulletEnabled val="1"/>
        </dgm:presLayoutVars>
      </dgm:prSet>
      <dgm:spPr/>
    </dgm:pt>
    <dgm:pt modelId="{258B7103-DF4D-45A3-9C5A-1720D87D432A}" type="pres">
      <dgm:prSet presAssocID="{5DCA867F-AA4C-4505-8A6B-3C6A39C92743}" presName="connSite2" presStyleCnt="0"/>
      <dgm:spPr/>
    </dgm:pt>
  </dgm:ptLst>
  <dgm:cxnLst>
    <dgm:cxn modelId="{64428800-CCB0-4597-B912-F36ED0640BFA}" srcId="{5DCA867F-AA4C-4505-8A6B-3C6A39C92743}" destId="{1368E2EE-32E2-41A9-A023-609C764600D6}" srcOrd="1" destOrd="0" parTransId="{929EE635-3800-414A-9D88-FC958AEC7AC2}" sibTransId="{6D500B19-320A-4718-8CBB-A2E20D34D7D6}"/>
    <dgm:cxn modelId="{6E5A2404-92FE-5740-8FE4-3ED7A4E67A25}" type="presOf" srcId="{73F2FB87-F802-234B-B85C-5962D3497286}" destId="{4127523A-5D9B-4B1E-B725-C21DCF3289DB}" srcOrd="1" destOrd="2" presId="urn:microsoft.com/office/officeart/2005/8/layout/hProcess4"/>
    <dgm:cxn modelId="{86C8D20C-5972-4CC2-B1B4-03ADBC83F03B}" srcId="{5DCA867F-AA4C-4505-8A6B-3C6A39C92743}" destId="{322226B1-FF28-4387-9417-9D85BAA1EC34}" srcOrd="0" destOrd="0" parTransId="{DC6F4809-9839-482E-BD2B-EB8061EFAB97}" sibTransId="{C7FF7CDF-3EB9-4C8C-88AD-A2B8A1DBE198}"/>
    <dgm:cxn modelId="{4D770010-D0FB-D24B-946C-6FE9C7E87A9C}" type="presOf" srcId="{9E14E7A3-4E1A-4A2A-B676-88F312ED8918}" destId="{A42D32F0-544C-4777-A848-5419D9B9F341}" srcOrd="0" destOrd="0" presId="urn:microsoft.com/office/officeart/2005/8/layout/hProcess4"/>
    <dgm:cxn modelId="{85051D12-18D1-EF47-9E00-C8E92EA6B37F}" type="presOf" srcId="{9C4FA44C-B618-4F79-9E2B-B4994B2D6CF8}" destId="{AB016956-9AD1-452C-A19B-BE07052EAB8D}" srcOrd="0" destOrd="0" presId="urn:microsoft.com/office/officeart/2005/8/layout/hProcess4"/>
    <dgm:cxn modelId="{23D61014-26E1-4128-BFF1-AB05863F6F56}" type="presOf" srcId="{1368E2EE-32E2-41A9-A023-609C764600D6}" destId="{70D680E7-54E0-42FE-8CBE-FF19BE4D73A1}" srcOrd="0" destOrd="1" presId="urn:microsoft.com/office/officeart/2005/8/layout/hProcess4"/>
    <dgm:cxn modelId="{CD670D1D-C320-7345-9EF8-BCB293C80DF3}" type="presOf" srcId="{8E890B51-1BC9-4876-ACC2-3E467BED203F}" destId="{F027A138-B14D-4B04-802B-1DF628645C92}" srcOrd="0" destOrd="0" presId="urn:microsoft.com/office/officeart/2005/8/layout/hProcess4"/>
    <dgm:cxn modelId="{56EB941D-9EC9-4464-8AFE-175E56803AD8}" srcId="{4C2D56F4-39F9-4E01-B573-20DC2A928F6E}" destId="{5F9BE20C-C5F9-4BEE-B998-3CA86531E185}" srcOrd="0" destOrd="0" parTransId="{F4F4A437-4150-4561-A07C-E79B10DC4312}" sibTransId="{8E890B51-1BC9-4876-ACC2-3E467BED203F}"/>
    <dgm:cxn modelId="{F8959E1D-5A96-8240-928C-734DA20EBB99}" type="presOf" srcId="{4C2D56F4-39F9-4E01-B573-20DC2A928F6E}" destId="{CA94AC4D-CBDA-4815-AD2B-3A2E072A7289}" srcOrd="0" destOrd="0" presId="urn:microsoft.com/office/officeart/2005/8/layout/hProcess4"/>
    <dgm:cxn modelId="{775B5827-732B-3947-9226-5491FD3298B3}" type="presOf" srcId="{541F6487-3357-4044-B1CA-14E950A8A7AA}" destId="{C08CA5D7-8BB8-4C18-9A07-13AA2E190DB5}" srcOrd="1" destOrd="0" presId="urn:microsoft.com/office/officeart/2005/8/layout/hProcess4"/>
    <dgm:cxn modelId="{3560132C-DE65-1C43-9D58-033E6F7EA8EA}" type="presOf" srcId="{9715088A-B0DC-2743-885B-E61AD89CAED4}" destId="{70D680E7-54E0-42FE-8CBE-FF19BE4D73A1}" srcOrd="0" destOrd="3" presId="urn:microsoft.com/office/officeart/2005/8/layout/hProcess4"/>
    <dgm:cxn modelId="{72CA7A35-3477-4D77-A9D8-98B4DB0EA2C4}" srcId="{5DCA867F-AA4C-4505-8A6B-3C6A39C92743}" destId="{E948BDC3-338A-4DC0-AADF-7F739F4FCDA8}" srcOrd="4" destOrd="0" parTransId="{D3A580F9-312D-4797-BB0F-8AE9FF2F624F}" sibTransId="{3417BAF5-2CD5-4437-B71C-1C354219A0B8}"/>
    <dgm:cxn modelId="{F13AEA38-30A2-F54E-89D2-E6BC2C52CA39}" type="presOf" srcId="{D1AB1FB4-E947-4FFF-82BD-E358D424FF40}" destId="{75470E3C-EABE-4E2E-BC93-105C6B891487}" srcOrd="0" destOrd="0" presId="urn:microsoft.com/office/officeart/2005/8/layout/hProcess4"/>
    <dgm:cxn modelId="{3655794D-32AB-4721-BDE6-40F83BBAD845}" type="presOf" srcId="{F26D0B2B-3EC7-4CA4-A1CE-B4E6380B2AF6}" destId="{C08CA5D7-8BB8-4C18-9A07-13AA2E190DB5}" srcOrd="1" destOrd="1" presId="urn:microsoft.com/office/officeart/2005/8/layout/hProcess4"/>
    <dgm:cxn modelId="{6F9B6657-8739-294C-833A-A48DA2FA057B}" type="presOf" srcId="{73F2FB87-F802-234B-B85C-5962D3497286}" destId="{70D680E7-54E0-42FE-8CBE-FF19BE4D73A1}" srcOrd="0" destOrd="2" presId="urn:microsoft.com/office/officeart/2005/8/layout/hProcess4"/>
    <dgm:cxn modelId="{81D91559-CA5C-4575-B35E-DFB80DF83D59}" type="presOf" srcId="{E948BDC3-338A-4DC0-AADF-7F739F4FCDA8}" destId="{4127523A-5D9B-4B1E-B725-C21DCF3289DB}" srcOrd="1" destOrd="4" presId="urn:microsoft.com/office/officeart/2005/8/layout/hProcess4"/>
    <dgm:cxn modelId="{57AA6F6B-8891-4F05-967F-61579E677299}" type="presOf" srcId="{0DB62465-A148-4C7E-9D13-3635D35DA5CF}" destId="{3E058017-BA55-41C5-A111-6EA9B4B25AEA}" srcOrd="0" destOrd="2" presId="urn:microsoft.com/office/officeart/2005/8/layout/hProcess4"/>
    <dgm:cxn modelId="{6390966F-A19B-8F44-97B5-BB87F030C8AF}" type="presOf" srcId="{322226B1-FF28-4387-9417-9D85BAA1EC34}" destId="{4127523A-5D9B-4B1E-B725-C21DCF3289DB}" srcOrd="1" destOrd="0" presId="urn:microsoft.com/office/officeart/2005/8/layout/hProcess4"/>
    <dgm:cxn modelId="{B0E57874-5730-4738-84DE-175959262453}" srcId="{4C2D56F4-39F9-4E01-B573-20DC2A928F6E}" destId="{5DCA867F-AA4C-4505-8A6B-3C6A39C92743}" srcOrd="3" destOrd="0" parTransId="{F87EB56A-83DC-4012-8FC5-5C9CF826A8D3}" sibTransId="{2432561D-E74E-4633-8650-220FC6B710F8}"/>
    <dgm:cxn modelId="{D452C783-B745-4CCB-976D-03BFD1E7DDE6}" srcId="{5F9BE20C-C5F9-4BEE-B998-3CA86531E185}" destId="{0DB62465-A148-4C7E-9D13-3635D35DA5CF}" srcOrd="2" destOrd="0" parTransId="{E6C884EF-9B6A-4718-9D0B-E3157782F650}" sibTransId="{ECF22D63-E807-4BBA-AC66-E0981B4E8EB4}"/>
    <dgm:cxn modelId="{2F9FE683-0D30-5D44-9164-EFE5F0750B20}" type="presOf" srcId="{9E14E7A3-4E1A-4A2A-B676-88F312ED8918}" destId="{1DC8ABB2-0441-43EA-A7E0-64A4DD12ADA4}" srcOrd="1" destOrd="0" presId="urn:microsoft.com/office/officeart/2005/8/layout/hProcess4"/>
    <dgm:cxn modelId="{D0D3428B-139C-CC4C-8E1F-850D88CB4D2E}" type="presOf" srcId="{5F9BE20C-C5F9-4BEE-B998-3CA86531E185}" destId="{55115702-AF9B-4F7A-A323-4852ABB51C55}" srcOrd="0" destOrd="0" presId="urn:microsoft.com/office/officeart/2005/8/layout/hProcess4"/>
    <dgm:cxn modelId="{1C840D93-FBBA-1949-B0B1-50E57EF60000}" srcId="{5DCA867F-AA4C-4505-8A6B-3C6A39C92743}" destId="{9715088A-B0DC-2743-885B-E61AD89CAED4}" srcOrd="3" destOrd="0" parTransId="{889DF25B-C133-F547-9FDB-0FCE143C2D5B}" sibTransId="{3DBB7695-7545-CE42-8A08-8D5D6D528502}"/>
    <dgm:cxn modelId="{6422CA93-39DF-43C7-BD3E-9B77ADC62337}" srcId="{5F9BE20C-C5F9-4BEE-B998-3CA86531E185}" destId="{541F6487-3357-4044-B1CA-14E950A8A7AA}" srcOrd="0" destOrd="0" parTransId="{61D221EB-EB20-4F65-9476-3F6951D25798}" sibTransId="{A693A81B-9C3E-4CE5-A87B-ECE56E82E872}"/>
    <dgm:cxn modelId="{215E6EA9-1089-AD48-B5C6-3F65D806644E}" srcId="{5DCA867F-AA4C-4505-8A6B-3C6A39C92743}" destId="{73F2FB87-F802-234B-B85C-5962D3497286}" srcOrd="2" destOrd="0" parTransId="{E61650DC-9ED0-784D-BAA1-7EB1D3913B43}" sibTransId="{2B067A77-368D-4143-9E81-2A6CE078406D}"/>
    <dgm:cxn modelId="{05026AAB-B250-FD40-BCB3-96B006005174}" type="presOf" srcId="{541F6487-3357-4044-B1CA-14E950A8A7AA}" destId="{3E058017-BA55-41C5-A111-6EA9B4B25AEA}" srcOrd="0" destOrd="0" presId="urn:microsoft.com/office/officeart/2005/8/layout/hProcess4"/>
    <dgm:cxn modelId="{A9874DB1-1653-BE43-8521-81116EC97F1C}" type="presOf" srcId="{3D34FEA7-96AA-4F57-AC01-CCCEA891607A}" destId="{219796D5-636F-44DF-9721-3EEBAF818A45}" srcOrd="1" destOrd="0" presId="urn:microsoft.com/office/officeart/2005/8/layout/hProcess4"/>
    <dgm:cxn modelId="{145A93BC-72CB-8A4A-9630-4D85A16F9655}" type="presOf" srcId="{5DCA867F-AA4C-4505-8A6B-3C6A39C92743}" destId="{94A4D523-9485-4869-B102-57EE9EAD33BB}" srcOrd="0" destOrd="0" presId="urn:microsoft.com/office/officeart/2005/8/layout/hProcess4"/>
    <dgm:cxn modelId="{52691BBE-03BC-5D40-AED0-9AA68739B280}" type="presOf" srcId="{9715088A-B0DC-2743-885B-E61AD89CAED4}" destId="{4127523A-5D9B-4B1E-B725-C21DCF3289DB}" srcOrd="1" destOrd="3" presId="urn:microsoft.com/office/officeart/2005/8/layout/hProcess4"/>
    <dgm:cxn modelId="{1764BBBE-452B-445B-8D0C-6C6A76ED1A6F}" type="presOf" srcId="{E948BDC3-338A-4DC0-AADF-7F739F4FCDA8}" destId="{70D680E7-54E0-42FE-8CBE-FF19BE4D73A1}" srcOrd="0" destOrd="4" presId="urn:microsoft.com/office/officeart/2005/8/layout/hProcess4"/>
    <dgm:cxn modelId="{787615BF-9734-47FA-B759-14BA6565C5F6}" srcId="{D1AB1FB4-E947-4FFF-82BD-E358D424FF40}" destId="{3D34FEA7-96AA-4F57-AC01-CCCEA891607A}" srcOrd="0" destOrd="0" parTransId="{2F7B3716-E284-4B06-AE15-45D466948620}" sibTransId="{8C1B1271-20F3-4DC2-A4E6-058852AEAA45}"/>
    <dgm:cxn modelId="{518FE7C6-82CB-47D6-B0A5-BBDF4AEAE94F}" type="presOf" srcId="{F26D0B2B-3EC7-4CA4-A1CE-B4E6380B2AF6}" destId="{3E058017-BA55-41C5-A111-6EA9B4B25AEA}" srcOrd="0" destOrd="1" presId="urn:microsoft.com/office/officeart/2005/8/layout/hProcess4"/>
    <dgm:cxn modelId="{AAC6FAC8-9DB4-A741-AF11-B42DA7D92750}" type="presOf" srcId="{3D34FEA7-96AA-4F57-AC01-CCCEA891607A}" destId="{F349AB18-FB43-4E18-AA2C-7F6EB5E7218A}" srcOrd="0" destOrd="0" presId="urn:microsoft.com/office/officeart/2005/8/layout/hProcess4"/>
    <dgm:cxn modelId="{0F6F35C9-257C-4CDB-950A-7AF76F3DD9E4}" srcId="{4C2D56F4-39F9-4E01-B573-20DC2A928F6E}" destId="{2318ADAA-FAE9-4181-9452-B2A43092B1C6}" srcOrd="1" destOrd="0" parTransId="{65DA6D94-A5A9-43A3-BC4A-979F9E74141D}" sibTransId="{9C4FA44C-B618-4F79-9E2B-B4994B2D6CF8}"/>
    <dgm:cxn modelId="{3B6C9BD7-0DB9-4FA4-BA4C-FD72BD31FE3D}" srcId="{4C2D56F4-39F9-4E01-B573-20DC2A928F6E}" destId="{D1AB1FB4-E947-4FFF-82BD-E358D424FF40}" srcOrd="2" destOrd="0" parTransId="{1C8908B3-5D45-4D00-BB82-2521CDA7C0F5}" sibTransId="{15FFD350-1214-4394-A008-3E624A61EB89}"/>
    <dgm:cxn modelId="{95A68DD8-DD44-D34E-8ABD-C78904B0E5C7}" type="presOf" srcId="{322226B1-FF28-4387-9417-9D85BAA1EC34}" destId="{70D680E7-54E0-42FE-8CBE-FF19BE4D73A1}" srcOrd="0" destOrd="0" presId="urn:microsoft.com/office/officeart/2005/8/layout/hProcess4"/>
    <dgm:cxn modelId="{769CFFD9-9C28-4772-96C5-A6E538E2977D}" type="presOf" srcId="{1368E2EE-32E2-41A9-A023-609C764600D6}" destId="{4127523A-5D9B-4B1E-B725-C21DCF3289DB}" srcOrd="1" destOrd="1" presId="urn:microsoft.com/office/officeart/2005/8/layout/hProcess4"/>
    <dgm:cxn modelId="{58933AE7-A947-0A46-9488-1524A0EB4B18}" type="presOf" srcId="{2318ADAA-FAE9-4181-9452-B2A43092B1C6}" destId="{B058D246-8D20-4809-89E2-FD7007C2B4EA}" srcOrd="0" destOrd="0" presId="urn:microsoft.com/office/officeart/2005/8/layout/hProcess4"/>
    <dgm:cxn modelId="{830510E8-6B6C-3A4A-8E56-84453078B417}" type="presOf" srcId="{15FFD350-1214-4394-A008-3E624A61EB89}" destId="{418ACF74-D86B-48B0-9690-93181B48E94A}" srcOrd="0" destOrd="0" presId="urn:microsoft.com/office/officeart/2005/8/layout/hProcess4"/>
    <dgm:cxn modelId="{1ECDF4EA-D94F-41B3-A043-83832F8EBEAD}" type="presOf" srcId="{0DB62465-A148-4C7E-9D13-3635D35DA5CF}" destId="{C08CA5D7-8BB8-4C18-9A07-13AA2E190DB5}" srcOrd="1" destOrd="2" presId="urn:microsoft.com/office/officeart/2005/8/layout/hProcess4"/>
    <dgm:cxn modelId="{A7CED9F1-7F27-4321-A5FC-D3AE77DE670D}" srcId="{5F9BE20C-C5F9-4BEE-B998-3CA86531E185}" destId="{F26D0B2B-3EC7-4CA4-A1CE-B4E6380B2AF6}" srcOrd="1" destOrd="0" parTransId="{EB6DF0B8-3095-41F5-B0A9-4B3C752993E3}" sibTransId="{63CCACBA-52CC-40D7-B400-8492AFE07CEB}"/>
    <dgm:cxn modelId="{EAD443FB-7E75-4AB2-90AC-D582D460D27E}" srcId="{2318ADAA-FAE9-4181-9452-B2A43092B1C6}" destId="{9E14E7A3-4E1A-4A2A-B676-88F312ED8918}" srcOrd="0" destOrd="0" parTransId="{5A139AEE-EAB5-4E29-AAF0-DAF87582082C}" sibTransId="{CA3AFDB4-FE0F-47A2-A56B-C6C19CEF4C46}"/>
    <dgm:cxn modelId="{82F5511F-DC1F-4447-BAD1-88F7DDE2C361}" type="presParOf" srcId="{CA94AC4D-CBDA-4815-AD2B-3A2E072A7289}" destId="{67A10687-518E-4619-9A31-DC6B7DD4C191}" srcOrd="0" destOrd="0" presId="urn:microsoft.com/office/officeart/2005/8/layout/hProcess4"/>
    <dgm:cxn modelId="{BF3642DB-B60A-9042-AF47-2006BAFC6C63}" type="presParOf" srcId="{CA94AC4D-CBDA-4815-AD2B-3A2E072A7289}" destId="{15785979-3E3D-48FE-AE3B-2077C7A4937F}" srcOrd="1" destOrd="0" presId="urn:microsoft.com/office/officeart/2005/8/layout/hProcess4"/>
    <dgm:cxn modelId="{341F315D-D063-D94D-8C9A-8E4129A47051}" type="presParOf" srcId="{CA94AC4D-CBDA-4815-AD2B-3A2E072A7289}" destId="{A8E9B1A7-0CEC-4348-8E68-0626E9B5077C}" srcOrd="2" destOrd="0" presId="urn:microsoft.com/office/officeart/2005/8/layout/hProcess4"/>
    <dgm:cxn modelId="{B54B9B2E-78EB-FF4A-93D7-82C9823197AE}" type="presParOf" srcId="{A8E9B1A7-0CEC-4348-8E68-0626E9B5077C}" destId="{11F9E7D2-5919-48E8-B682-3E12E67B1783}" srcOrd="0" destOrd="0" presId="urn:microsoft.com/office/officeart/2005/8/layout/hProcess4"/>
    <dgm:cxn modelId="{B34D0241-C531-8B45-8013-7032615C509C}" type="presParOf" srcId="{11F9E7D2-5919-48E8-B682-3E12E67B1783}" destId="{318C959A-7A04-4332-9D80-2D7C27584B43}" srcOrd="0" destOrd="0" presId="urn:microsoft.com/office/officeart/2005/8/layout/hProcess4"/>
    <dgm:cxn modelId="{50440384-C209-5842-8124-FF486E1AC148}" type="presParOf" srcId="{11F9E7D2-5919-48E8-B682-3E12E67B1783}" destId="{3E058017-BA55-41C5-A111-6EA9B4B25AEA}" srcOrd="1" destOrd="0" presId="urn:microsoft.com/office/officeart/2005/8/layout/hProcess4"/>
    <dgm:cxn modelId="{B1F969CE-CDF1-8E4A-ADF1-7F88C4C49D6B}" type="presParOf" srcId="{11F9E7D2-5919-48E8-B682-3E12E67B1783}" destId="{C08CA5D7-8BB8-4C18-9A07-13AA2E190DB5}" srcOrd="2" destOrd="0" presId="urn:microsoft.com/office/officeart/2005/8/layout/hProcess4"/>
    <dgm:cxn modelId="{2320D221-FDC2-E44D-957A-B4CD5DE3626D}" type="presParOf" srcId="{11F9E7D2-5919-48E8-B682-3E12E67B1783}" destId="{55115702-AF9B-4F7A-A323-4852ABB51C55}" srcOrd="3" destOrd="0" presId="urn:microsoft.com/office/officeart/2005/8/layout/hProcess4"/>
    <dgm:cxn modelId="{DC58F4ED-91CC-364E-8220-D547E26B5FFC}" type="presParOf" srcId="{11F9E7D2-5919-48E8-B682-3E12E67B1783}" destId="{961F95A6-CC68-48F0-B7EA-64FBCA88C2BC}" srcOrd="4" destOrd="0" presId="urn:microsoft.com/office/officeart/2005/8/layout/hProcess4"/>
    <dgm:cxn modelId="{6F4BAEE5-427E-834F-B18F-5196A9CD92C3}" type="presParOf" srcId="{A8E9B1A7-0CEC-4348-8E68-0626E9B5077C}" destId="{F027A138-B14D-4B04-802B-1DF628645C92}" srcOrd="1" destOrd="0" presId="urn:microsoft.com/office/officeart/2005/8/layout/hProcess4"/>
    <dgm:cxn modelId="{ABF2B5E7-08F1-B744-B1A3-DD9915B2A503}" type="presParOf" srcId="{A8E9B1A7-0CEC-4348-8E68-0626E9B5077C}" destId="{94DC2616-874D-43DC-828C-069941A8FCAA}" srcOrd="2" destOrd="0" presId="urn:microsoft.com/office/officeart/2005/8/layout/hProcess4"/>
    <dgm:cxn modelId="{B947464A-AFC3-484E-B77A-F558830CC778}" type="presParOf" srcId="{94DC2616-874D-43DC-828C-069941A8FCAA}" destId="{F9825BE8-3D8F-4C7A-9A7C-736CED9D2EBE}" srcOrd="0" destOrd="0" presId="urn:microsoft.com/office/officeart/2005/8/layout/hProcess4"/>
    <dgm:cxn modelId="{F194F0F9-9D40-CA4E-ADF7-524BCEE928C0}" type="presParOf" srcId="{94DC2616-874D-43DC-828C-069941A8FCAA}" destId="{A42D32F0-544C-4777-A848-5419D9B9F341}" srcOrd="1" destOrd="0" presId="urn:microsoft.com/office/officeart/2005/8/layout/hProcess4"/>
    <dgm:cxn modelId="{412260E7-9DF9-6B4C-BE0F-122B5E9422E8}" type="presParOf" srcId="{94DC2616-874D-43DC-828C-069941A8FCAA}" destId="{1DC8ABB2-0441-43EA-A7E0-64A4DD12ADA4}" srcOrd="2" destOrd="0" presId="urn:microsoft.com/office/officeart/2005/8/layout/hProcess4"/>
    <dgm:cxn modelId="{DFF76E61-CB63-A446-A87F-2551D9D5AD90}" type="presParOf" srcId="{94DC2616-874D-43DC-828C-069941A8FCAA}" destId="{B058D246-8D20-4809-89E2-FD7007C2B4EA}" srcOrd="3" destOrd="0" presId="urn:microsoft.com/office/officeart/2005/8/layout/hProcess4"/>
    <dgm:cxn modelId="{9C715DCD-48E9-F747-B032-8A5451068D89}" type="presParOf" srcId="{94DC2616-874D-43DC-828C-069941A8FCAA}" destId="{D42ACE4D-EAC1-47FB-9909-FD3058151E56}" srcOrd="4" destOrd="0" presId="urn:microsoft.com/office/officeart/2005/8/layout/hProcess4"/>
    <dgm:cxn modelId="{DCF840BB-3FBA-5F45-9C68-D6C550EFEDF6}" type="presParOf" srcId="{A8E9B1A7-0CEC-4348-8E68-0626E9B5077C}" destId="{AB016956-9AD1-452C-A19B-BE07052EAB8D}" srcOrd="3" destOrd="0" presId="urn:microsoft.com/office/officeart/2005/8/layout/hProcess4"/>
    <dgm:cxn modelId="{1D7765E8-13E4-5C43-B815-A843CFAC1E9D}" type="presParOf" srcId="{A8E9B1A7-0CEC-4348-8E68-0626E9B5077C}" destId="{50CB4DB6-74CE-4BD7-9F07-00FBEEC37A24}" srcOrd="4" destOrd="0" presId="urn:microsoft.com/office/officeart/2005/8/layout/hProcess4"/>
    <dgm:cxn modelId="{07D41D7D-88AD-9F48-B790-4E113F1A121E}" type="presParOf" srcId="{50CB4DB6-74CE-4BD7-9F07-00FBEEC37A24}" destId="{4E16402C-9FED-46EF-BD2E-CA5A0D7B81B1}" srcOrd="0" destOrd="0" presId="urn:microsoft.com/office/officeart/2005/8/layout/hProcess4"/>
    <dgm:cxn modelId="{C63E2F03-0A6E-0142-9E81-0B914F4F3F3F}" type="presParOf" srcId="{50CB4DB6-74CE-4BD7-9F07-00FBEEC37A24}" destId="{F349AB18-FB43-4E18-AA2C-7F6EB5E7218A}" srcOrd="1" destOrd="0" presId="urn:microsoft.com/office/officeart/2005/8/layout/hProcess4"/>
    <dgm:cxn modelId="{87CABF7F-EB0A-3240-B947-F48E81179EA0}" type="presParOf" srcId="{50CB4DB6-74CE-4BD7-9F07-00FBEEC37A24}" destId="{219796D5-636F-44DF-9721-3EEBAF818A45}" srcOrd="2" destOrd="0" presId="urn:microsoft.com/office/officeart/2005/8/layout/hProcess4"/>
    <dgm:cxn modelId="{55E33BFE-BF44-AC40-BFC9-20E9748060DB}" type="presParOf" srcId="{50CB4DB6-74CE-4BD7-9F07-00FBEEC37A24}" destId="{75470E3C-EABE-4E2E-BC93-105C6B891487}" srcOrd="3" destOrd="0" presId="urn:microsoft.com/office/officeart/2005/8/layout/hProcess4"/>
    <dgm:cxn modelId="{861E3E23-867F-E340-9BF9-68D21EA96418}" type="presParOf" srcId="{50CB4DB6-74CE-4BD7-9F07-00FBEEC37A24}" destId="{677C00E1-4881-4B48-9CAE-98DBB56E1DFB}" srcOrd="4" destOrd="0" presId="urn:microsoft.com/office/officeart/2005/8/layout/hProcess4"/>
    <dgm:cxn modelId="{39B3DD40-0F9E-FF46-A77F-1E1BDC74F15D}" type="presParOf" srcId="{A8E9B1A7-0CEC-4348-8E68-0626E9B5077C}" destId="{418ACF74-D86B-48B0-9690-93181B48E94A}" srcOrd="5" destOrd="0" presId="urn:microsoft.com/office/officeart/2005/8/layout/hProcess4"/>
    <dgm:cxn modelId="{767CAE2E-D459-B745-92AF-FF512A3CCA83}" type="presParOf" srcId="{A8E9B1A7-0CEC-4348-8E68-0626E9B5077C}" destId="{BDACC736-7C00-43F0-8DD6-501EBCB291A7}" srcOrd="6" destOrd="0" presId="urn:microsoft.com/office/officeart/2005/8/layout/hProcess4"/>
    <dgm:cxn modelId="{39FB8CBE-3B32-8B4E-9718-97EA823100E1}" type="presParOf" srcId="{BDACC736-7C00-43F0-8DD6-501EBCB291A7}" destId="{E6C7FA25-A586-4B78-84ED-2411F5B27B9A}" srcOrd="0" destOrd="0" presId="urn:microsoft.com/office/officeart/2005/8/layout/hProcess4"/>
    <dgm:cxn modelId="{4A6BF928-B72A-9F4C-B0AC-FA0752F80105}" type="presParOf" srcId="{BDACC736-7C00-43F0-8DD6-501EBCB291A7}" destId="{70D680E7-54E0-42FE-8CBE-FF19BE4D73A1}" srcOrd="1" destOrd="0" presId="urn:microsoft.com/office/officeart/2005/8/layout/hProcess4"/>
    <dgm:cxn modelId="{11840FEE-C8DA-BC4F-86D6-A382B6AD4CBF}" type="presParOf" srcId="{BDACC736-7C00-43F0-8DD6-501EBCB291A7}" destId="{4127523A-5D9B-4B1E-B725-C21DCF3289DB}" srcOrd="2" destOrd="0" presId="urn:microsoft.com/office/officeart/2005/8/layout/hProcess4"/>
    <dgm:cxn modelId="{8DC0F937-3570-4E4E-A088-A7663B42EE8E}" type="presParOf" srcId="{BDACC736-7C00-43F0-8DD6-501EBCB291A7}" destId="{94A4D523-9485-4869-B102-57EE9EAD33BB}" srcOrd="3" destOrd="0" presId="urn:microsoft.com/office/officeart/2005/8/layout/hProcess4"/>
    <dgm:cxn modelId="{98F257C0-1102-2345-B604-4194713D56A0}" type="presParOf" srcId="{BDACC736-7C00-43F0-8DD6-501EBCB291A7}" destId="{258B7103-DF4D-45A3-9C5A-1720D87D432A}" srcOrd="4" destOrd="0" presId="urn:microsoft.com/office/officeart/2005/8/layout/h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6C4C9-DB6A-8A4F-8208-B0CAC1B36DDE}">
      <dsp:nvSpPr>
        <dsp:cNvPr id="0" name=""/>
        <dsp:cNvSpPr/>
      </dsp:nvSpPr>
      <dsp:spPr>
        <a:xfrm>
          <a:off x="162937" y="-138172"/>
          <a:ext cx="7876539" cy="4922837"/>
        </a:xfrm>
        <a:prstGeom prst="swooshArrow">
          <a:avLst>
            <a:gd name="adj1" fmla="val 25000"/>
            <a:gd name="adj2" fmla="val 25000"/>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C355B4C4-3FFC-A54B-92C9-2738F81E4C6F}">
      <dsp:nvSpPr>
        <dsp:cNvPr id="0" name=""/>
        <dsp:cNvSpPr/>
      </dsp:nvSpPr>
      <dsp:spPr>
        <a:xfrm>
          <a:off x="1954560" y="2725581"/>
          <a:ext cx="204790" cy="204790"/>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3637AD3-091D-6D4C-A6B7-9B5865D75BB8}">
      <dsp:nvSpPr>
        <dsp:cNvPr id="0" name=""/>
        <dsp:cNvSpPr/>
      </dsp:nvSpPr>
      <dsp:spPr>
        <a:xfrm>
          <a:off x="946450" y="3085619"/>
          <a:ext cx="2453450" cy="19753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514" tIns="0" rIns="0" bIns="0" numCol="1" spcCol="1270" anchor="t" anchorCtr="0">
          <a:noAutofit/>
        </a:bodyPr>
        <a:lstStyle/>
        <a:p>
          <a:pPr marL="0" lvl="0" indent="0" algn="l" defTabSz="1066800">
            <a:lnSpc>
              <a:spcPct val="90000"/>
            </a:lnSpc>
            <a:spcBef>
              <a:spcPct val="0"/>
            </a:spcBef>
            <a:spcAft>
              <a:spcPct val="35000"/>
            </a:spcAft>
            <a:buNone/>
          </a:pPr>
          <a:r>
            <a:rPr lang="fr-CA" sz="2400" u="sng" kern="1200" dirty="0" err="1">
              <a:latin typeface="+mn-lt"/>
              <a:ea typeface="+mn-ea"/>
              <a:cs typeface="+mn-cs"/>
            </a:rPr>
            <a:t>CommunicationFormation</a:t>
          </a:r>
          <a:endParaRPr lang="fr-CA" sz="2400" u="sng" kern="1200" dirty="0">
            <a:latin typeface="+mn-lt"/>
            <a:ea typeface="+mn-ea"/>
            <a:cs typeface="+mn-cs"/>
          </a:endParaRPr>
        </a:p>
        <a:p>
          <a:pPr marL="0" lvl="0" indent="0" algn="l" defTabSz="1066800">
            <a:lnSpc>
              <a:spcPct val="90000"/>
            </a:lnSpc>
            <a:spcBef>
              <a:spcPct val="0"/>
            </a:spcBef>
            <a:spcAft>
              <a:spcPct val="35000"/>
            </a:spcAft>
            <a:buNone/>
          </a:pPr>
          <a:r>
            <a:rPr lang="fr-CA" sz="2400" u="sng" kern="1200" dirty="0">
              <a:latin typeface="+mn-lt"/>
              <a:ea typeface="+mn-ea"/>
              <a:cs typeface="+mn-cs"/>
            </a:rPr>
            <a:t>Certification</a:t>
          </a:r>
          <a:endParaRPr lang="en-US" sz="2400" u="sng" kern="1200" dirty="0"/>
        </a:p>
      </dsp:txBody>
      <dsp:txXfrm>
        <a:off x="946450" y="3085619"/>
        <a:ext cx="2453450" cy="1975390"/>
      </dsp:txXfrm>
    </dsp:sp>
    <dsp:sp modelId="{27F1B2E8-81F8-634F-9C5C-A9DD648CCE27}">
      <dsp:nvSpPr>
        <dsp:cNvPr id="0" name=""/>
        <dsp:cNvSpPr/>
      </dsp:nvSpPr>
      <dsp:spPr>
        <a:xfrm>
          <a:off x="3610746" y="1717471"/>
          <a:ext cx="370197" cy="370197"/>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6E1B96E-67F4-4840-8974-E5C8481D48F7}">
      <dsp:nvSpPr>
        <dsp:cNvPr id="0" name=""/>
        <dsp:cNvSpPr/>
      </dsp:nvSpPr>
      <dsp:spPr>
        <a:xfrm>
          <a:off x="2962674" y="2509563"/>
          <a:ext cx="2651507" cy="1625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160" tIns="0" rIns="0" bIns="0" numCol="1" spcCol="1270" anchor="t" anchorCtr="0">
          <a:noAutofit/>
        </a:bodyPr>
        <a:lstStyle/>
        <a:p>
          <a:pPr marL="0" lvl="0" indent="0" algn="l" defTabSz="1066800">
            <a:lnSpc>
              <a:spcPct val="90000"/>
            </a:lnSpc>
            <a:spcBef>
              <a:spcPct val="0"/>
            </a:spcBef>
            <a:spcAft>
              <a:spcPct val="35000"/>
            </a:spcAft>
            <a:buNone/>
          </a:pPr>
          <a:r>
            <a:rPr lang="en-US" sz="2400" u="sng" kern="1200" dirty="0"/>
            <a:t>Culture  </a:t>
          </a:r>
          <a:r>
            <a:rPr lang="en-US" sz="2400" u="sng" kern="1200" dirty="0" err="1"/>
            <a:t>innovatrice</a:t>
          </a:r>
          <a:endParaRPr lang="en-US" sz="2400" u="sng" kern="1200" dirty="0"/>
        </a:p>
        <a:p>
          <a:pPr marL="0" lvl="0" indent="0" algn="l" defTabSz="1066800">
            <a:lnSpc>
              <a:spcPct val="90000"/>
            </a:lnSpc>
            <a:spcBef>
              <a:spcPct val="0"/>
            </a:spcBef>
            <a:spcAft>
              <a:spcPct val="35000"/>
            </a:spcAft>
            <a:buNone/>
          </a:pPr>
          <a:endParaRPr lang="en-US" sz="2400" u="sng" kern="1200" dirty="0"/>
        </a:p>
        <a:p>
          <a:pPr marL="0" lvl="0" indent="0" algn="l" defTabSz="1066800">
            <a:lnSpc>
              <a:spcPct val="90000"/>
            </a:lnSpc>
            <a:spcBef>
              <a:spcPct val="0"/>
            </a:spcBef>
            <a:spcAft>
              <a:spcPct val="35000"/>
            </a:spcAft>
            <a:buNone/>
          </a:pPr>
          <a:endParaRPr lang="en-US" sz="2400" u="sng" kern="1200" dirty="0"/>
        </a:p>
      </dsp:txBody>
      <dsp:txXfrm>
        <a:off x="2962674" y="2509563"/>
        <a:ext cx="2651507" cy="1625265"/>
      </dsp:txXfrm>
    </dsp:sp>
    <dsp:sp modelId="{C3B5A096-026C-E54B-AAB4-76EFBD59FCA2}">
      <dsp:nvSpPr>
        <dsp:cNvPr id="0" name=""/>
        <dsp:cNvSpPr/>
      </dsp:nvSpPr>
      <dsp:spPr>
        <a:xfrm>
          <a:off x="6107740" y="923618"/>
          <a:ext cx="511975" cy="511975"/>
        </a:xfrm>
        <a:prstGeom prst="ellipse">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7A7B80DD-56B7-CC44-9439-5BBB5CB01F36}">
      <dsp:nvSpPr>
        <dsp:cNvPr id="0" name=""/>
        <dsp:cNvSpPr/>
      </dsp:nvSpPr>
      <dsp:spPr>
        <a:xfrm>
          <a:off x="4788314" y="1715711"/>
          <a:ext cx="3441285" cy="141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285" tIns="0" rIns="0" bIns="0" numCol="1" spcCol="1270" anchor="t" anchorCtr="0">
          <a:noAutofit/>
        </a:bodyPr>
        <a:lstStyle/>
        <a:p>
          <a:pPr marL="0" lvl="0" indent="0" algn="l" defTabSz="1066800">
            <a:lnSpc>
              <a:spcPct val="90000"/>
            </a:lnSpc>
            <a:spcBef>
              <a:spcPct val="0"/>
            </a:spcBef>
            <a:spcAft>
              <a:spcPct val="35000"/>
            </a:spcAft>
            <a:buNone/>
          </a:pPr>
          <a:r>
            <a:rPr lang="en-US" sz="2400" u="sng" kern="1200" dirty="0"/>
            <a:t>Service de qualité supérieure</a:t>
          </a:r>
        </a:p>
      </dsp:txBody>
      <dsp:txXfrm>
        <a:off x="4788314" y="1715711"/>
        <a:ext cx="3441285" cy="1414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68B6C-D324-2845-8102-B19702689978}">
      <dsp:nvSpPr>
        <dsp:cNvPr id="0" name=""/>
        <dsp:cNvSpPr/>
      </dsp:nvSpPr>
      <dsp:spPr>
        <a:xfrm>
          <a:off x="2571" y="1057604"/>
          <a:ext cx="2507456" cy="1002982"/>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1. Faire une différence face à la concurrence</a:t>
          </a:r>
        </a:p>
      </dsp:txBody>
      <dsp:txXfrm>
        <a:off x="2571" y="1057604"/>
        <a:ext cx="2507456" cy="1002982"/>
      </dsp:txXfrm>
    </dsp:sp>
    <dsp:sp modelId="{937A79E7-FF30-0442-89D7-466C2DAD7EC1}">
      <dsp:nvSpPr>
        <dsp:cNvPr id="0" name=""/>
        <dsp:cNvSpPr/>
      </dsp:nvSpPr>
      <dsp:spPr>
        <a:xfrm>
          <a:off x="2571" y="2060586"/>
          <a:ext cx="2507456" cy="422662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57150" lvl="1" indent="-57150" algn="l" defTabSz="488950">
            <a:lnSpc>
              <a:spcPct val="90000"/>
            </a:lnSpc>
            <a:spcBef>
              <a:spcPct val="0"/>
            </a:spcBef>
            <a:spcAft>
              <a:spcPct val="15000"/>
            </a:spcAft>
            <a:buChar char="•"/>
          </a:pPr>
          <a:endParaRPr lang="fr-CA" sz="1100" kern="1200" noProof="0" dirty="0"/>
        </a:p>
        <a:p>
          <a:pPr marL="114300" lvl="1" indent="-114300" algn="l" defTabSz="533400">
            <a:lnSpc>
              <a:spcPct val="90000"/>
            </a:lnSpc>
            <a:spcBef>
              <a:spcPct val="0"/>
            </a:spcBef>
            <a:spcAft>
              <a:spcPct val="15000"/>
            </a:spcAft>
            <a:buChar char="•"/>
          </a:pPr>
          <a:r>
            <a:rPr lang="fr-CA" sz="1200" u="sng" kern="1200" noProof="0" dirty="0"/>
            <a:t>Par l’attitude professionnelle</a:t>
          </a:r>
        </a:p>
        <a:p>
          <a:pPr marL="114300" lvl="1" indent="-114300" algn="l" defTabSz="533400">
            <a:lnSpc>
              <a:spcPct val="90000"/>
            </a:lnSpc>
            <a:spcBef>
              <a:spcPct val="0"/>
            </a:spcBef>
            <a:spcAft>
              <a:spcPct val="15000"/>
            </a:spcAft>
            <a:buChar char="•"/>
          </a:pPr>
          <a:endParaRPr lang="fr-CA" sz="1200" u="sng" kern="1200" noProof="0" dirty="0"/>
        </a:p>
        <a:p>
          <a:pPr marL="114300" lvl="1" indent="-114300" algn="l" defTabSz="533400">
            <a:lnSpc>
              <a:spcPct val="90000"/>
            </a:lnSpc>
            <a:spcBef>
              <a:spcPct val="0"/>
            </a:spcBef>
            <a:spcAft>
              <a:spcPct val="15000"/>
            </a:spcAft>
            <a:buChar char="•"/>
          </a:pPr>
          <a:r>
            <a:rPr lang="fr-CA" sz="1200" kern="1200" noProof="0" dirty="0"/>
            <a:t>Valeurs organisationnelles</a:t>
          </a:r>
        </a:p>
        <a:p>
          <a:pPr marL="114300" lvl="1" indent="-114300" algn="l" defTabSz="533400">
            <a:lnSpc>
              <a:spcPct val="90000"/>
            </a:lnSpc>
            <a:spcBef>
              <a:spcPct val="0"/>
            </a:spcBef>
            <a:spcAft>
              <a:spcPct val="15000"/>
            </a:spcAft>
            <a:buChar char="•"/>
          </a:pPr>
          <a:r>
            <a:rPr lang="fr-CA" sz="1200" kern="1200" noProof="0" dirty="0"/>
            <a:t>Valeurs personnelles</a:t>
          </a:r>
        </a:p>
        <a:p>
          <a:pPr marL="114300" lvl="1" indent="-114300" algn="l" defTabSz="533400">
            <a:lnSpc>
              <a:spcPct val="90000"/>
            </a:lnSpc>
            <a:spcBef>
              <a:spcPct val="0"/>
            </a:spcBef>
            <a:spcAft>
              <a:spcPct val="15000"/>
            </a:spcAft>
            <a:buChar char="•"/>
          </a:pPr>
          <a:r>
            <a:rPr lang="fr-CA" sz="1200" kern="1200" noProof="0" dirty="0"/>
            <a:t>Valeurs civiques</a:t>
          </a:r>
        </a:p>
        <a:p>
          <a:pPr marL="114300" lvl="1" indent="-114300" algn="l" defTabSz="533400">
            <a:lnSpc>
              <a:spcPct val="90000"/>
            </a:lnSpc>
            <a:spcBef>
              <a:spcPct val="0"/>
            </a:spcBef>
            <a:spcAft>
              <a:spcPct val="15000"/>
            </a:spcAft>
            <a:buChar char="•"/>
          </a:pPr>
          <a:endParaRPr lang="fr-CA" sz="1200" kern="1200" noProof="0" dirty="0"/>
        </a:p>
        <a:p>
          <a:pPr marL="114300" lvl="1" indent="-114300" algn="l" defTabSz="533400">
            <a:lnSpc>
              <a:spcPct val="90000"/>
            </a:lnSpc>
            <a:spcBef>
              <a:spcPct val="0"/>
            </a:spcBef>
            <a:spcAft>
              <a:spcPct val="15000"/>
            </a:spcAft>
            <a:buChar char="•"/>
          </a:pPr>
          <a:r>
            <a:rPr lang="fr-CA" sz="1200" u="sng" kern="1200" noProof="0" dirty="0"/>
            <a:t>Par les rituels funéraires</a:t>
          </a:r>
        </a:p>
        <a:p>
          <a:pPr marL="114300" lvl="1" indent="-114300" algn="l" defTabSz="533400">
            <a:lnSpc>
              <a:spcPct val="90000"/>
            </a:lnSpc>
            <a:spcBef>
              <a:spcPct val="0"/>
            </a:spcBef>
            <a:spcAft>
              <a:spcPct val="15000"/>
            </a:spcAft>
            <a:buChar char="•"/>
          </a:pPr>
          <a:endParaRPr lang="fr-CA" sz="1200" kern="1200" noProof="0" dirty="0"/>
        </a:p>
        <a:p>
          <a:pPr marL="114300" lvl="1" indent="-114300" algn="l" defTabSz="533400">
            <a:lnSpc>
              <a:spcPct val="90000"/>
            </a:lnSpc>
            <a:spcBef>
              <a:spcPct val="0"/>
            </a:spcBef>
            <a:spcAft>
              <a:spcPct val="15000"/>
            </a:spcAft>
            <a:buChar char="•"/>
          </a:pPr>
          <a:r>
            <a:rPr lang="fr-CA" sz="1200" kern="1200" noProof="0" dirty="0"/>
            <a:t>Les parcours de deuil personnalisés</a:t>
          </a:r>
        </a:p>
        <a:p>
          <a:pPr marL="114300" lvl="1" indent="-114300" algn="l" defTabSz="533400">
            <a:lnSpc>
              <a:spcPct val="90000"/>
            </a:lnSpc>
            <a:spcBef>
              <a:spcPct val="0"/>
            </a:spcBef>
            <a:spcAft>
              <a:spcPct val="15000"/>
            </a:spcAft>
            <a:buChar char="•"/>
          </a:pPr>
          <a:r>
            <a:rPr lang="fr-CA" sz="1200" kern="1200" noProof="0" dirty="0"/>
            <a:t>Le testament en rituels funéraires</a:t>
          </a:r>
        </a:p>
        <a:p>
          <a:pPr marL="114300" lvl="1" indent="-114300" algn="l" defTabSz="533400">
            <a:lnSpc>
              <a:spcPct val="90000"/>
            </a:lnSpc>
            <a:spcBef>
              <a:spcPct val="0"/>
            </a:spcBef>
            <a:spcAft>
              <a:spcPct val="15000"/>
            </a:spcAft>
            <a:buChar char="•"/>
          </a:pPr>
          <a:r>
            <a:rPr lang="fr-CA" sz="1200" kern="1200" noProof="0" dirty="0"/>
            <a:t>Le rejet du fast-food funéraire</a:t>
          </a:r>
        </a:p>
      </dsp:txBody>
      <dsp:txXfrm>
        <a:off x="2571" y="2060586"/>
        <a:ext cx="2507456" cy="4226625"/>
      </dsp:txXfrm>
    </dsp:sp>
    <dsp:sp modelId="{40E88AC7-3AE4-EE4D-ABD4-92FE203C34FE}">
      <dsp:nvSpPr>
        <dsp:cNvPr id="0" name=""/>
        <dsp:cNvSpPr/>
      </dsp:nvSpPr>
      <dsp:spPr>
        <a:xfrm>
          <a:off x="2861071" y="1057604"/>
          <a:ext cx="2507456" cy="1002982"/>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CA" sz="1400" kern="1200" noProof="0" dirty="0"/>
            <a:t>2.Offrir de meilleures services</a:t>
          </a:r>
        </a:p>
      </dsp:txBody>
      <dsp:txXfrm>
        <a:off x="2861071" y="1057604"/>
        <a:ext cx="2507456" cy="1002982"/>
      </dsp:txXfrm>
    </dsp:sp>
    <dsp:sp modelId="{7A285EBD-D050-0C46-A450-455BA03C96AE}">
      <dsp:nvSpPr>
        <dsp:cNvPr id="0" name=""/>
        <dsp:cNvSpPr/>
      </dsp:nvSpPr>
      <dsp:spPr>
        <a:xfrm>
          <a:off x="2861071" y="2060586"/>
          <a:ext cx="2507456" cy="422662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57150" lvl="1" indent="-57150" algn="l" defTabSz="488950">
            <a:lnSpc>
              <a:spcPct val="90000"/>
            </a:lnSpc>
            <a:spcBef>
              <a:spcPct val="0"/>
            </a:spcBef>
            <a:spcAft>
              <a:spcPct val="15000"/>
            </a:spcAft>
            <a:buChar char="•"/>
          </a:pPr>
          <a:endParaRPr lang="fr-CA" sz="1100" kern="1200" noProof="0" dirty="0"/>
        </a:p>
        <a:p>
          <a:pPr marL="114300" lvl="1" indent="-114300" algn="l" defTabSz="533400">
            <a:lnSpc>
              <a:spcPct val="90000"/>
            </a:lnSpc>
            <a:spcBef>
              <a:spcPct val="0"/>
            </a:spcBef>
            <a:spcAft>
              <a:spcPct val="15000"/>
            </a:spcAft>
            <a:buChar char="•"/>
          </a:pPr>
          <a:r>
            <a:rPr lang="fr-CA" sz="1200" u="sng" kern="1200" noProof="0" dirty="0"/>
            <a:t>Par le contrôle de qualité</a:t>
          </a:r>
        </a:p>
        <a:p>
          <a:pPr marL="114300" lvl="1" indent="-114300" algn="l" defTabSz="533400">
            <a:lnSpc>
              <a:spcPct val="90000"/>
            </a:lnSpc>
            <a:spcBef>
              <a:spcPct val="0"/>
            </a:spcBef>
            <a:spcAft>
              <a:spcPct val="15000"/>
            </a:spcAft>
            <a:buChar char="•"/>
          </a:pPr>
          <a:endParaRPr lang="fr-CA" sz="1200" kern="1200" noProof="0" dirty="0"/>
        </a:p>
        <a:p>
          <a:pPr marL="114300" lvl="1" indent="-114300" algn="l" defTabSz="533400">
            <a:lnSpc>
              <a:spcPct val="90000"/>
            </a:lnSpc>
            <a:spcBef>
              <a:spcPct val="0"/>
            </a:spcBef>
            <a:spcAft>
              <a:spcPct val="15000"/>
            </a:spcAft>
            <a:buChar char="•"/>
          </a:pPr>
          <a:r>
            <a:rPr lang="fr-CA" sz="1200" kern="1200" noProof="0" dirty="0"/>
            <a:t>Le GPN</a:t>
          </a:r>
        </a:p>
        <a:p>
          <a:pPr marL="114300" lvl="1" indent="-114300" algn="l" defTabSz="533400">
            <a:lnSpc>
              <a:spcPct val="90000"/>
            </a:lnSpc>
            <a:spcBef>
              <a:spcPct val="0"/>
            </a:spcBef>
            <a:spcAft>
              <a:spcPct val="15000"/>
            </a:spcAft>
            <a:buChar char="•"/>
          </a:pPr>
          <a:r>
            <a:rPr lang="fr-CA" sz="1200" kern="1200" noProof="0" dirty="0"/>
            <a:t>L’accueil et l’accompagnement-norme</a:t>
          </a:r>
        </a:p>
        <a:p>
          <a:pPr marL="114300" lvl="1" indent="-114300" algn="l" defTabSz="533400">
            <a:lnSpc>
              <a:spcPct val="90000"/>
            </a:lnSpc>
            <a:spcBef>
              <a:spcPct val="0"/>
            </a:spcBef>
            <a:spcAft>
              <a:spcPct val="15000"/>
            </a:spcAft>
            <a:buChar char="•"/>
          </a:pPr>
          <a:r>
            <a:rPr lang="fr-CA" sz="1200" kern="1200" noProof="0" dirty="0"/>
            <a:t>Le travail en équipe</a:t>
          </a:r>
        </a:p>
        <a:p>
          <a:pPr marL="114300" lvl="1" indent="-114300" algn="l" defTabSz="533400">
            <a:lnSpc>
              <a:spcPct val="90000"/>
            </a:lnSpc>
            <a:spcBef>
              <a:spcPct val="0"/>
            </a:spcBef>
            <a:spcAft>
              <a:spcPct val="15000"/>
            </a:spcAft>
            <a:buChar char="•"/>
          </a:pPr>
          <a:r>
            <a:rPr lang="fr-CA" sz="1200" kern="1200" noProof="0" dirty="0"/>
            <a:t>L’informatisation des tâches</a:t>
          </a:r>
        </a:p>
        <a:p>
          <a:pPr marL="114300" lvl="1" indent="-114300" algn="l" defTabSz="533400">
            <a:lnSpc>
              <a:spcPct val="90000"/>
            </a:lnSpc>
            <a:spcBef>
              <a:spcPct val="0"/>
            </a:spcBef>
            <a:spcAft>
              <a:spcPct val="15000"/>
            </a:spcAft>
            <a:buChar char="•"/>
          </a:pPr>
          <a:r>
            <a:rPr lang="fr-CA" sz="1200" kern="1200" noProof="0" dirty="0"/>
            <a:t>Les registres de contrôle</a:t>
          </a:r>
        </a:p>
        <a:p>
          <a:pPr marL="114300" lvl="1" indent="-114300" algn="l" defTabSz="533400">
            <a:lnSpc>
              <a:spcPct val="90000"/>
            </a:lnSpc>
            <a:spcBef>
              <a:spcPct val="0"/>
            </a:spcBef>
            <a:spcAft>
              <a:spcPct val="15000"/>
            </a:spcAft>
            <a:buChar char="•"/>
          </a:pPr>
          <a:r>
            <a:rPr lang="fr-CA" sz="1200" kern="1200" noProof="0" dirty="0"/>
            <a:t>Le plan de formation continue de l’Institut PRF</a:t>
          </a:r>
        </a:p>
        <a:p>
          <a:pPr marL="114300" lvl="1" indent="-114300" algn="l" defTabSz="533400">
            <a:lnSpc>
              <a:spcPct val="90000"/>
            </a:lnSpc>
            <a:spcBef>
              <a:spcPct val="0"/>
            </a:spcBef>
            <a:spcAft>
              <a:spcPct val="15000"/>
            </a:spcAft>
            <a:buChar char="•"/>
          </a:pPr>
          <a:r>
            <a:rPr lang="fr-CA" sz="1200" kern="1200" noProof="0" dirty="0"/>
            <a:t>L’encadrement d’experts</a:t>
          </a:r>
        </a:p>
        <a:p>
          <a:pPr marL="114300" lvl="1" indent="-114300" algn="l" defTabSz="533400">
            <a:lnSpc>
              <a:spcPct val="90000"/>
            </a:lnSpc>
            <a:spcBef>
              <a:spcPct val="0"/>
            </a:spcBef>
            <a:spcAft>
              <a:spcPct val="15000"/>
            </a:spcAft>
            <a:buChar char="•"/>
          </a:pPr>
          <a:r>
            <a:rPr lang="fr-CA" sz="1200" kern="1200" noProof="0" dirty="0"/>
            <a:t>L’innovation et la culture d’adaptation au changement</a:t>
          </a:r>
        </a:p>
      </dsp:txBody>
      <dsp:txXfrm>
        <a:off x="2861071" y="2060586"/>
        <a:ext cx="2507456" cy="4226625"/>
      </dsp:txXfrm>
    </dsp:sp>
    <dsp:sp modelId="{582C335A-D764-C341-AADA-25425A2E3538}">
      <dsp:nvSpPr>
        <dsp:cNvPr id="0" name=""/>
        <dsp:cNvSpPr/>
      </dsp:nvSpPr>
      <dsp:spPr>
        <a:xfrm>
          <a:off x="5719571" y="1057604"/>
          <a:ext cx="2507456" cy="1002982"/>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3.Bâtir </a:t>
          </a:r>
          <a:r>
            <a:rPr lang="en-US" sz="1400" kern="1200" dirty="0" err="1"/>
            <a:t>une</a:t>
          </a:r>
          <a:r>
            <a:rPr lang="en-US" sz="1400" kern="1200" dirty="0"/>
            <a:t> </a:t>
          </a:r>
          <a:r>
            <a:rPr lang="en-US" sz="1400" kern="1200" dirty="0" err="1"/>
            <a:t>notoriété</a:t>
          </a:r>
          <a:r>
            <a:rPr lang="en-US" sz="1400" kern="1200" dirty="0"/>
            <a:t> </a:t>
          </a:r>
        </a:p>
      </dsp:txBody>
      <dsp:txXfrm>
        <a:off x="5719571" y="1057604"/>
        <a:ext cx="2507456" cy="1002982"/>
      </dsp:txXfrm>
    </dsp:sp>
    <dsp:sp modelId="{20517DD4-DE28-6C43-B7AF-874D8E406987}">
      <dsp:nvSpPr>
        <dsp:cNvPr id="0" name=""/>
        <dsp:cNvSpPr/>
      </dsp:nvSpPr>
      <dsp:spPr>
        <a:xfrm>
          <a:off x="5719571" y="2060586"/>
          <a:ext cx="2507456" cy="4226625"/>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44500">
            <a:lnSpc>
              <a:spcPct val="90000"/>
            </a:lnSpc>
            <a:spcBef>
              <a:spcPct val="0"/>
            </a:spcBef>
            <a:spcAft>
              <a:spcPct val="15000"/>
            </a:spcAft>
            <a:buChar char="•"/>
          </a:pPr>
          <a:endParaRPr lang="fr-CA" sz="1000" kern="1200" noProof="0" dirty="0"/>
        </a:p>
        <a:p>
          <a:pPr marL="57150" lvl="1" indent="-57150" algn="l" defTabSz="488950">
            <a:lnSpc>
              <a:spcPct val="90000"/>
            </a:lnSpc>
            <a:spcBef>
              <a:spcPct val="0"/>
            </a:spcBef>
            <a:spcAft>
              <a:spcPct val="15000"/>
            </a:spcAft>
            <a:buChar char="•"/>
          </a:pPr>
          <a:r>
            <a:rPr lang="fr-CA" sz="1100" u="sng" kern="1200" noProof="0" dirty="0"/>
            <a:t>Par la reconnaissance professionnelle</a:t>
          </a:r>
        </a:p>
        <a:p>
          <a:pPr marL="57150" lvl="1" indent="-57150" algn="l" defTabSz="488950">
            <a:lnSpc>
              <a:spcPct val="90000"/>
            </a:lnSpc>
            <a:spcBef>
              <a:spcPct val="0"/>
            </a:spcBef>
            <a:spcAft>
              <a:spcPct val="15000"/>
            </a:spcAft>
            <a:buChar char="•"/>
          </a:pPr>
          <a:endParaRPr lang="fr-CA" sz="1100" u="sng" kern="1200" noProof="0" dirty="0"/>
        </a:p>
        <a:p>
          <a:pPr marL="57150" lvl="1" indent="-57150" algn="l" defTabSz="488950">
            <a:lnSpc>
              <a:spcPct val="90000"/>
            </a:lnSpc>
            <a:spcBef>
              <a:spcPct val="0"/>
            </a:spcBef>
            <a:spcAft>
              <a:spcPct val="15000"/>
            </a:spcAft>
            <a:buChar char="•"/>
          </a:pPr>
          <a:r>
            <a:rPr lang="fr-CA" sz="1100" b="1" u="sng" kern="1200" noProof="0" dirty="0"/>
            <a:t>Par le BNQ</a:t>
          </a:r>
          <a:r>
            <a:rPr lang="fr-CA" sz="1100" kern="1200" noProof="0" dirty="0"/>
            <a:t>- Contrôle de la certification de l’entreprise</a:t>
          </a:r>
        </a:p>
        <a:p>
          <a:pPr marL="57150" lvl="1" indent="-57150" algn="l" defTabSz="488950">
            <a:lnSpc>
              <a:spcPct val="90000"/>
            </a:lnSpc>
            <a:spcBef>
              <a:spcPct val="0"/>
            </a:spcBef>
            <a:spcAft>
              <a:spcPct val="15000"/>
            </a:spcAft>
            <a:buChar char="•"/>
          </a:pPr>
          <a:endParaRPr lang="fr-CA" sz="1100" kern="1200" noProof="0" dirty="0"/>
        </a:p>
        <a:p>
          <a:pPr marL="57150" lvl="1" indent="-57150" algn="l" defTabSz="488950">
            <a:lnSpc>
              <a:spcPct val="90000"/>
            </a:lnSpc>
            <a:spcBef>
              <a:spcPct val="0"/>
            </a:spcBef>
            <a:spcAft>
              <a:spcPct val="15000"/>
            </a:spcAft>
            <a:buChar char="•"/>
          </a:pPr>
          <a:r>
            <a:rPr lang="fr-CA" sz="1100" b="1" u="sng" kern="1200" noProof="0" dirty="0"/>
            <a:t>Par </a:t>
          </a:r>
          <a:r>
            <a:rPr lang="fr-CA" sz="1100" kern="1200" noProof="0" dirty="0"/>
            <a:t> </a:t>
          </a:r>
          <a:r>
            <a:rPr lang="fr-CA" sz="1100" u="sng" kern="1200" noProof="0" dirty="0"/>
            <a:t>l’Institut PRF</a:t>
          </a:r>
        </a:p>
        <a:p>
          <a:pPr marL="57150" lvl="1" indent="-57150" algn="l" defTabSz="488950">
            <a:lnSpc>
              <a:spcPct val="90000"/>
            </a:lnSpc>
            <a:spcBef>
              <a:spcPct val="0"/>
            </a:spcBef>
            <a:spcAft>
              <a:spcPct val="15000"/>
            </a:spcAft>
            <a:buChar char="•"/>
          </a:pPr>
          <a:r>
            <a:rPr lang="fr-CA" sz="1100" kern="1200" noProof="0" dirty="0"/>
            <a:t>Contrôle de la formation</a:t>
          </a:r>
        </a:p>
        <a:p>
          <a:pPr marL="57150" lvl="1" indent="-57150" algn="l" defTabSz="488950">
            <a:lnSpc>
              <a:spcPct val="90000"/>
            </a:lnSpc>
            <a:spcBef>
              <a:spcPct val="0"/>
            </a:spcBef>
            <a:spcAft>
              <a:spcPct val="15000"/>
            </a:spcAft>
            <a:buChar char="•"/>
          </a:pPr>
          <a:r>
            <a:rPr lang="fr-CA" sz="1100" kern="1200" noProof="0" dirty="0"/>
            <a:t>Reconnaissance de l’expérience acquise, diplôme officiel, statut professionnel, PRF ou ORF</a:t>
          </a:r>
        </a:p>
        <a:p>
          <a:pPr marL="57150" lvl="1" indent="-57150" algn="l" defTabSz="488950">
            <a:lnSpc>
              <a:spcPct val="90000"/>
            </a:lnSpc>
            <a:spcBef>
              <a:spcPct val="0"/>
            </a:spcBef>
            <a:spcAft>
              <a:spcPct val="15000"/>
            </a:spcAft>
            <a:buChar char="•"/>
          </a:pPr>
          <a:endParaRPr lang="fr-CA" sz="1100" kern="1200" noProof="0" dirty="0"/>
        </a:p>
        <a:p>
          <a:pPr marL="57150" lvl="1" indent="-57150" algn="l" defTabSz="488950">
            <a:lnSpc>
              <a:spcPct val="90000"/>
            </a:lnSpc>
            <a:spcBef>
              <a:spcPct val="0"/>
            </a:spcBef>
            <a:spcAft>
              <a:spcPct val="15000"/>
            </a:spcAft>
            <a:buChar char="•"/>
          </a:pPr>
          <a:r>
            <a:rPr lang="fr-CA" sz="1100" b="1" u="sng" kern="1200" noProof="0" dirty="0"/>
            <a:t>Par le Réseau Signature PRF</a:t>
          </a:r>
        </a:p>
        <a:p>
          <a:pPr marL="57150" lvl="1" indent="-57150" algn="l" defTabSz="488950">
            <a:lnSpc>
              <a:spcPct val="90000"/>
            </a:lnSpc>
            <a:spcBef>
              <a:spcPct val="0"/>
            </a:spcBef>
            <a:spcAft>
              <a:spcPct val="15000"/>
            </a:spcAft>
            <a:buChar char="•"/>
          </a:pPr>
          <a:r>
            <a:rPr lang="fr-CA" sz="1100" kern="1200" noProof="0" dirty="0"/>
            <a:t>Contrôle de licences</a:t>
          </a:r>
        </a:p>
        <a:p>
          <a:pPr marL="57150" lvl="1" indent="-57150" algn="l" defTabSz="488950">
            <a:lnSpc>
              <a:spcPct val="90000"/>
            </a:lnSpc>
            <a:spcBef>
              <a:spcPct val="0"/>
            </a:spcBef>
            <a:spcAft>
              <a:spcPct val="15000"/>
            </a:spcAft>
            <a:buChar char="•"/>
          </a:pPr>
          <a:r>
            <a:rPr lang="fr-CA" sz="1100" kern="1200" noProof="0" dirty="0"/>
            <a:t>Réseau d’entreprises partenaires </a:t>
          </a:r>
        </a:p>
        <a:p>
          <a:pPr marL="57150" lvl="1" indent="-57150" algn="l" defTabSz="488950">
            <a:lnSpc>
              <a:spcPct val="90000"/>
            </a:lnSpc>
            <a:spcBef>
              <a:spcPct val="0"/>
            </a:spcBef>
            <a:spcAft>
              <a:spcPct val="15000"/>
            </a:spcAft>
            <a:buChar char="•"/>
          </a:pPr>
          <a:r>
            <a:rPr lang="fr-CA" sz="1100" kern="1200" noProof="0" dirty="0"/>
            <a:t>Établir un réseau d’entraide</a:t>
          </a:r>
        </a:p>
        <a:p>
          <a:pPr marL="57150" lvl="1" indent="-57150" algn="l" defTabSz="488950">
            <a:lnSpc>
              <a:spcPct val="90000"/>
            </a:lnSpc>
            <a:spcBef>
              <a:spcPct val="0"/>
            </a:spcBef>
            <a:spcAft>
              <a:spcPct val="15000"/>
            </a:spcAft>
            <a:buChar char="•"/>
          </a:pPr>
          <a:r>
            <a:rPr lang="fr-CA" sz="1100" kern="1200" noProof="0" dirty="0"/>
            <a:t>Soutien au niveau de la communication</a:t>
          </a:r>
        </a:p>
      </dsp:txBody>
      <dsp:txXfrm>
        <a:off x="5719571" y="2060586"/>
        <a:ext cx="2507456" cy="42266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40D9C-554F-47D9-8C08-8101E5D862B8}">
      <dsp:nvSpPr>
        <dsp:cNvPr id="0" name=""/>
        <dsp:cNvSpPr/>
      </dsp:nvSpPr>
      <dsp:spPr>
        <a:xfrm>
          <a:off x="1004" y="0"/>
          <a:ext cx="2611933" cy="5373216"/>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dirty="0"/>
            <a:t>FORCE ACTUEL</a:t>
          </a:r>
          <a:r>
            <a:rPr lang="fr-CA" sz="2400" b="1" kern="1200" dirty="0">
              <a:sym typeface="Wingdings"/>
            </a:rPr>
            <a:t></a:t>
          </a:r>
          <a:endParaRPr lang="fr-CA" sz="2400" b="1" kern="1200" dirty="0"/>
        </a:p>
      </dsp:txBody>
      <dsp:txXfrm>
        <a:off x="1004" y="0"/>
        <a:ext cx="2611933" cy="1611964"/>
      </dsp:txXfrm>
    </dsp:sp>
    <dsp:sp modelId="{2690C79C-B559-4E29-B6D1-3EE392F831E7}">
      <dsp:nvSpPr>
        <dsp:cNvPr id="0" name=""/>
        <dsp:cNvSpPr/>
      </dsp:nvSpPr>
      <dsp:spPr>
        <a:xfrm>
          <a:off x="288024" y="1492559"/>
          <a:ext cx="2089546" cy="97379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fr-CA" sz="2400" kern="1200" dirty="0"/>
            <a:t>Contenu innovateur</a:t>
          </a:r>
        </a:p>
      </dsp:txBody>
      <dsp:txXfrm>
        <a:off x="316546" y="1521081"/>
        <a:ext cx="2032502" cy="916755"/>
      </dsp:txXfrm>
    </dsp:sp>
    <dsp:sp modelId="{A17F8422-924C-0544-93CE-03BB1CD93F21}">
      <dsp:nvSpPr>
        <dsp:cNvPr id="0" name=""/>
        <dsp:cNvSpPr/>
      </dsp:nvSpPr>
      <dsp:spPr>
        <a:xfrm>
          <a:off x="262197" y="2921638"/>
          <a:ext cx="2089546" cy="2182868"/>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2889250">
            <a:lnSpc>
              <a:spcPct val="90000"/>
            </a:lnSpc>
            <a:spcBef>
              <a:spcPct val="0"/>
            </a:spcBef>
            <a:spcAft>
              <a:spcPct val="35000"/>
            </a:spcAft>
            <a:buNone/>
          </a:pPr>
          <a:r>
            <a:rPr lang="fr-CA" kern="1200" dirty="0"/>
            <a:t>Cahier de norme</a:t>
          </a:r>
        </a:p>
        <a:p>
          <a:pPr marL="0" lvl="0" indent="0" algn="ctr" defTabSz="2889250">
            <a:lnSpc>
              <a:spcPct val="90000"/>
            </a:lnSpc>
            <a:spcBef>
              <a:spcPct val="0"/>
            </a:spcBef>
            <a:spcAft>
              <a:spcPct val="35000"/>
            </a:spcAft>
            <a:buNone/>
          </a:pPr>
          <a:r>
            <a:rPr lang="fr-CA" kern="1200" dirty="0"/>
            <a:t>GPN</a:t>
          </a:r>
        </a:p>
        <a:p>
          <a:pPr marL="0" lvl="0" indent="0" algn="ctr" defTabSz="2889250">
            <a:lnSpc>
              <a:spcPct val="90000"/>
            </a:lnSpc>
            <a:spcBef>
              <a:spcPct val="0"/>
            </a:spcBef>
            <a:spcAft>
              <a:spcPct val="35000"/>
            </a:spcAft>
            <a:buNone/>
          </a:pPr>
          <a:r>
            <a:rPr lang="fr-CA" kern="1200" dirty="0"/>
            <a:t>Institut de formation</a:t>
          </a:r>
        </a:p>
        <a:p>
          <a:pPr marL="0" lvl="0" indent="0" algn="ctr" defTabSz="2889250">
            <a:lnSpc>
              <a:spcPct val="90000"/>
            </a:lnSpc>
            <a:spcBef>
              <a:spcPct val="0"/>
            </a:spcBef>
            <a:spcAft>
              <a:spcPct val="35000"/>
            </a:spcAft>
            <a:buNone/>
          </a:pPr>
          <a:r>
            <a:rPr lang="fr-CA" sz="1600" kern="1200" dirty="0"/>
            <a:t>Testament en rituels funéraires</a:t>
          </a:r>
        </a:p>
      </dsp:txBody>
      <dsp:txXfrm>
        <a:off x="323398" y="2982839"/>
        <a:ext cx="1967144" cy="2060466"/>
      </dsp:txXfrm>
    </dsp:sp>
    <dsp:sp modelId="{E81064C7-5290-684D-8469-BD6296B47F89}">
      <dsp:nvSpPr>
        <dsp:cNvPr id="0" name=""/>
        <dsp:cNvSpPr/>
      </dsp:nvSpPr>
      <dsp:spPr>
        <a:xfrm>
          <a:off x="2808833" y="0"/>
          <a:ext cx="2611933" cy="5373216"/>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kern="1200" dirty="0"/>
            <a:t> </a:t>
          </a:r>
        </a:p>
      </dsp:txBody>
      <dsp:txXfrm>
        <a:off x="2808833" y="0"/>
        <a:ext cx="2611933" cy="1611964"/>
      </dsp:txXfrm>
    </dsp:sp>
    <dsp:sp modelId="{7AB8A2D3-4709-43D4-A40F-93169C00FFDD}">
      <dsp:nvSpPr>
        <dsp:cNvPr id="0" name=""/>
        <dsp:cNvSpPr/>
      </dsp:nvSpPr>
      <dsp:spPr>
        <a:xfrm>
          <a:off x="3070026" y="1613922"/>
          <a:ext cx="2089546" cy="348867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1120" tIns="53340" rIns="71120" bIns="53340" numCol="1" spcCol="1270" anchor="ctr" anchorCtr="0">
          <a:noAutofit/>
        </a:bodyPr>
        <a:lstStyle/>
        <a:p>
          <a:pPr marL="0" lvl="0" indent="0" algn="ctr" defTabSz="1244600">
            <a:lnSpc>
              <a:spcPct val="90000"/>
            </a:lnSpc>
            <a:spcBef>
              <a:spcPct val="0"/>
            </a:spcBef>
            <a:spcAft>
              <a:spcPct val="35000"/>
            </a:spcAft>
            <a:buNone/>
          </a:pPr>
          <a:r>
            <a:rPr lang="fr-CA" sz="2800" kern="1200" dirty="0"/>
            <a:t>Formation continue</a:t>
          </a:r>
        </a:p>
        <a:p>
          <a:pPr marL="0" lvl="0" indent="0" algn="ctr" defTabSz="1244600">
            <a:lnSpc>
              <a:spcPct val="90000"/>
            </a:lnSpc>
            <a:spcBef>
              <a:spcPct val="0"/>
            </a:spcBef>
            <a:spcAft>
              <a:spcPct val="35000"/>
            </a:spcAft>
            <a:buNone/>
          </a:pPr>
          <a:r>
            <a:rPr lang="fr-CA" sz="2800" kern="1200" dirty="0"/>
            <a:t>Diplôme-PRF</a:t>
          </a:r>
        </a:p>
        <a:p>
          <a:pPr marL="0" lvl="0" indent="0" algn="ctr" defTabSz="1244600">
            <a:lnSpc>
              <a:spcPct val="90000"/>
            </a:lnSpc>
            <a:spcBef>
              <a:spcPct val="0"/>
            </a:spcBef>
            <a:spcAft>
              <a:spcPct val="35000"/>
            </a:spcAft>
            <a:buNone/>
          </a:pPr>
          <a:endParaRPr lang="fr-CA" sz="2800" kern="1200" dirty="0"/>
        </a:p>
      </dsp:txBody>
      <dsp:txXfrm>
        <a:off x="3131227" y="1675123"/>
        <a:ext cx="1967144" cy="3366273"/>
      </dsp:txXfrm>
    </dsp:sp>
    <dsp:sp modelId="{BB3621CA-DD64-449E-86AA-78556A78A7DF}">
      <dsp:nvSpPr>
        <dsp:cNvPr id="0" name=""/>
        <dsp:cNvSpPr/>
      </dsp:nvSpPr>
      <dsp:spPr>
        <a:xfrm>
          <a:off x="5544624" y="0"/>
          <a:ext cx="2611933" cy="5373216"/>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A" sz="2400" b="1" kern="1200" dirty="0">
              <a:sym typeface="Wingdings"/>
            </a:rPr>
            <a:t>Force en développement</a:t>
          </a:r>
          <a:endParaRPr lang="fr-CA" sz="2400" b="1" kern="1200" dirty="0"/>
        </a:p>
      </dsp:txBody>
      <dsp:txXfrm>
        <a:off x="5544624" y="0"/>
        <a:ext cx="2611933" cy="1611964"/>
      </dsp:txXfrm>
    </dsp:sp>
    <dsp:sp modelId="{17D2AA45-C559-49CB-B29D-D99BDB706027}">
      <dsp:nvSpPr>
        <dsp:cNvPr id="0" name=""/>
        <dsp:cNvSpPr/>
      </dsp:nvSpPr>
      <dsp:spPr>
        <a:xfrm>
          <a:off x="5904664" y="1486388"/>
          <a:ext cx="2089546" cy="1330995"/>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fr-CA" sz="1800" kern="1200" dirty="0"/>
            <a:t>Alliances professionnelles</a:t>
          </a:r>
        </a:p>
      </dsp:txBody>
      <dsp:txXfrm>
        <a:off x="5943648" y="1525372"/>
        <a:ext cx="2011578" cy="1253027"/>
      </dsp:txXfrm>
    </dsp:sp>
    <dsp:sp modelId="{F2DFEBA4-44EA-4C40-B361-D507CAA9E8BE}">
      <dsp:nvSpPr>
        <dsp:cNvPr id="0" name=""/>
        <dsp:cNvSpPr/>
      </dsp:nvSpPr>
      <dsp:spPr>
        <a:xfrm>
          <a:off x="5708351" y="3059082"/>
          <a:ext cx="2428554" cy="2045314"/>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fr-CA" sz="1800" kern="1200" dirty="0"/>
            <a:t>1. Partenariat-entre entreprises</a:t>
          </a:r>
        </a:p>
        <a:p>
          <a:pPr marL="0" lvl="0" indent="0" algn="ctr" defTabSz="800100">
            <a:lnSpc>
              <a:spcPct val="90000"/>
            </a:lnSpc>
            <a:spcBef>
              <a:spcPct val="0"/>
            </a:spcBef>
            <a:spcAft>
              <a:spcPct val="35000"/>
            </a:spcAft>
            <a:buNone/>
          </a:pPr>
          <a:r>
            <a:rPr lang="fr-CA" sz="1800" kern="1200" dirty="0"/>
            <a:t>2. Partenariat en recherche et développement</a:t>
          </a:r>
        </a:p>
      </dsp:txBody>
      <dsp:txXfrm>
        <a:off x="5768256" y="3118987"/>
        <a:ext cx="2308744" cy="1925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03F6D-9A48-FB41-8808-96698818EC8D}">
      <dsp:nvSpPr>
        <dsp:cNvPr id="0" name=""/>
        <dsp:cNvSpPr/>
      </dsp:nvSpPr>
      <dsp:spPr>
        <a:xfrm>
          <a:off x="2624646" y="76927"/>
          <a:ext cx="3171832" cy="3171832"/>
        </a:xfrm>
        <a:prstGeom prst="ellipse">
          <a:avLst/>
        </a:prstGeom>
        <a:solidFill>
          <a:schemeClr val="bg2">
            <a:lumMod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fr-CA" sz="2500" kern="1200" noProof="0" dirty="0">
              <a:solidFill>
                <a:schemeClr val="tx1"/>
              </a:solidFill>
            </a:rPr>
            <a:t>NOTORIÉTÉ ET</a:t>
          </a:r>
        </a:p>
        <a:p>
          <a:pPr marL="0" lvl="0" indent="0" algn="ctr" defTabSz="1111250">
            <a:lnSpc>
              <a:spcPct val="90000"/>
            </a:lnSpc>
            <a:spcBef>
              <a:spcPct val="0"/>
            </a:spcBef>
            <a:spcAft>
              <a:spcPct val="35000"/>
            </a:spcAft>
            <a:buNone/>
          </a:pPr>
          <a:r>
            <a:rPr lang="fr-CA" sz="2500" kern="1200" noProof="0" dirty="0">
              <a:solidFill>
                <a:schemeClr val="tx1"/>
              </a:solidFill>
            </a:rPr>
            <a:t>RÉPUTATION</a:t>
          </a:r>
        </a:p>
      </dsp:txBody>
      <dsp:txXfrm>
        <a:off x="3047557" y="631998"/>
        <a:ext cx="2326010" cy="1427324"/>
      </dsp:txXfrm>
    </dsp:sp>
    <dsp:sp modelId="{BF346313-33B6-314E-8B79-C272465F5507}">
      <dsp:nvSpPr>
        <dsp:cNvPr id="0" name=""/>
        <dsp:cNvSpPr/>
      </dsp:nvSpPr>
      <dsp:spPr>
        <a:xfrm>
          <a:off x="3688363" y="2046762"/>
          <a:ext cx="3171832" cy="3171832"/>
        </a:xfrm>
        <a:prstGeom prst="ellipse">
          <a:avLst/>
        </a:prstGeom>
        <a:solidFill>
          <a:srgbClr val="3333FF"/>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CA" sz="2000" kern="1200" noProof="0" dirty="0">
              <a:solidFill>
                <a:schemeClr val="bg1"/>
              </a:solidFill>
            </a:rPr>
            <a:t>CRÉDIBILITÉ CERTIFICATION</a:t>
          </a:r>
        </a:p>
        <a:p>
          <a:pPr marL="0" lvl="0" indent="0" algn="ctr" defTabSz="889000">
            <a:lnSpc>
              <a:spcPct val="90000"/>
            </a:lnSpc>
            <a:spcBef>
              <a:spcPct val="0"/>
            </a:spcBef>
            <a:spcAft>
              <a:spcPct val="35000"/>
            </a:spcAft>
            <a:buNone/>
          </a:pPr>
          <a:r>
            <a:rPr lang="fr-CA" sz="2000" kern="1200" noProof="0" dirty="0">
              <a:solidFill>
                <a:schemeClr val="bg1"/>
              </a:solidFill>
            </a:rPr>
            <a:t>BNQ </a:t>
          </a:r>
        </a:p>
      </dsp:txBody>
      <dsp:txXfrm>
        <a:off x="4658415" y="2866152"/>
        <a:ext cx="1903099" cy="1744507"/>
      </dsp:txXfrm>
    </dsp:sp>
    <dsp:sp modelId="{EE529E54-D480-4749-A1C3-272EA6BEBC0A}">
      <dsp:nvSpPr>
        <dsp:cNvPr id="0" name=""/>
        <dsp:cNvSpPr/>
      </dsp:nvSpPr>
      <dsp:spPr>
        <a:xfrm>
          <a:off x="1393489" y="2114554"/>
          <a:ext cx="3171832" cy="3171832"/>
        </a:xfrm>
        <a:prstGeom prst="ellipse">
          <a:avLst/>
        </a:prstGeom>
        <a:solidFill>
          <a:schemeClr val="accent4">
            <a:lumMod val="40000"/>
            <a:lumOff val="6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CA" sz="2000" kern="1200" noProof="0" dirty="0">
              <a:solidFill>
                <a:schemeClr val="tx1"/>
              </a:solidFill>
            </a:rPr>
            <a:t>RIGUEUR FORMATION CONTINUE</a:t>
          </a:r>
        </a:p>
        <a:p>
          <a:pPr marL="0" lvl="0" indent="0" algn="ctr" defTabSz="889000">
            <a:lnSpc>
              <a:spcPct val="90000"/>
            </a:lnSpc>
            <a:spcBef>
              <a:spcPct val="0"/>
            </a:spcBef>
            <a:spcAft>
              <a:spcPct val="35000"/>
            </a:spcAft>
            <a:buNone/>
          </a:pPr>
          <a:r>
            <a:rPr lang="fr-CA" sz="2000" kern="1200" noProof="0" dirty="0">
              <a:solidFill>
                <a:schemeClr val="tx1"/>
              </a:solidFill>
            </a:rPr>
            <a:t>Titre-PRF </a:t>
          </a:r>
        </a:p>
      </dsp:txBody>
      <dsp:txXfrm>
        <a:off x="1692170" y="2933944"/>
        <a:ext cx="1903099" cy="1744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5AF72-14DE-4645-BCA7-5AA9C674F0AC}">
      <dsp:nvSpPr>
        <dsp:cNvPr id="0" name=""/>
        <dsp:cNvSpPr/>
      </dsp:nvSpPr>
      <dsp:spPr>
        <a:xfrm>
          <a:off x="2816066" y="2485935"/>
          <a:ext cx="2597467" cy="2597467"/>
        </a:xfrm>
        <a:prstGeom prst="ellips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a:lnSpc>
              <a:spcPct val="90000"/>
            </a:lnSpc>
            <a:spcBef>
              <a:spcPct val="0"/>
            </a:spcBef>
            <a:spcAft>
              <a:spcPct val="35000"/>
            </a:spcAft>
            <a:buNone/>
          </a:pPr>
          <a:r>
            <a:rPr lang="fr-CA" sz="3300" kern="1200" dirty="0"/>
            <a:t>Service de qualité</a:t>
          </a:r>
        </a:p>
      </dsp:txBody>
      <dsp:txXfrm>
        <a:off x="3196456" y="2866325"/>
        <a:ext cx="1836687" cy="1836687"/>
      </dsp:txXfrm>
    </dsp:sp>
    <dsp:sp modelId="{9DE7AC41-C3EC-492F-B0D2-C141F48FBCEE}">
      <dsp:nvSpPr>
        <dsp:cNvPr id="0" name=""/>
        <dsp:cNvSpPr/>
      </dsp:nvSpPr>
      <dsp:spPr>
        <a:xfrm rot="18617372">
          <a:off x="4651113" y="2023502"/>
          <a:ext cx="2584436" cy="740278"/>
        </a:xfrm>
        <a:prstGeom prst="lef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AB363A-9EE2-40D2-A6B4-4B74598F3E05}">
      <dsp:nvSpPr>
        <dsp:cNvPr id="0" name=""/>
        <dsp:cNvSpPr/>
      </dsp:nvSpPr>
      <dsp:spPr>
        <a:xfrm>
          <a:off x="5216642" y="0"/>
          <a:ext cx="3012957" cy="1415806"/>
        </a:xfrm>
        <a:prstGeom prst="roundRect">
          <a:avLst>
            <a:gd name="adj" fmla="val 10000"/>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2667000">
            <a:lnSpc>
              <a:spcPct val="90000"/>
            </a:lnSpc>
            <a:spcBef>
              <a:spcPct val="0"/>
            </a:spcBef>
            <a:spcAft>
              <a:spcPct val="35000"/>
            </a:spcAft>
            <a:buNone/>
          </a:pPr>
          <a:endParaRPr lang="fr-CA" sz="6000" kern="1200" dirty="0"/>
        </a:p>
      </dsp:txBody>
      <dsp:txXfrm>
        <a:off x="5258110" y="41468"/>
        <a:ext cx="2930021" cy="13328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58017-BA55-41C5-A111-6EA9B4B25AEA}">
      <dsp:nvSpPr>
        <dsp:cNvPr id="0" name=""/>
        <dsp:cNvSpPr/>
      </dsp:nvSpPr>
      <dsp:spPr>
        <a:xfrm>
          <a:off x="4692" y="1493836"/>
          <a:ext cx="1630811" cy="1935164"/>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fr-CA" sz="1400" kern="1200" dirty="0"/>
            <a:t>Fiche d’Inscription</a:t>
          </a:r>
        </a:p>
        <a:p>
          <a:pPr marL="114300" lvl="1" indent="-114300" algn="l" defTabSz="622300">
            <a:lnSpc>
              <a:spcPct val="90000"/>
            </a:lnSpc>
            <a:spcBef>
              <a:spcPct val="0"/>
            </a:spcBef>
            <a:spcAft>
              <a:spcPct val="15000"/>
            </a:spcAft>
            <a:buChar char="•"/>
          </a:pPr>
          <a:r>
            <a:rPr lang="fr-CA" sz="1400" kern="1200" dirty="0"/>
            <a:t>Dossier de candidature</a:t>
          </a:r>
        </a:p>
        <a:p>
          <a:pPr marL="114300" lvl="1" indent="-114300" algn="l" defTabSz="622300">
            <a:lnSpc>
              <a:spcPct val="90000"/>
            </a:lnSpc>
            <a:spcBef>
              <a:spcPct val="0"/>
            </a:spcBef>
            <a:spcAft>
              <a:spcPct val="15000"/>
            </a:spcAft>
            <a:buChar char="•"/>
          </a:pPr>
          <a:r>
            <a:rPr lang="fr-CA" sz="1400" kern="1200" dirty="0"/>
            <a:t>Entrevues</a:t>
          </a:r>
        </a:p>
      </dsp:txBody>
      <dsp:txXfrm>
        <a:off x="49226" y="1538370"/>
        <a:ext cx="1541743" cy="1431418"/>
      </dsp:txXfrm>
    </dsp:sp>
    <dsp:sp modelId="{F027A138-B14D-4B04-802B-1DF628645C92}">
      <dsp:nvSpPr>
        <dsp:cNvPr id="0" name=""/>
        <dsp:cNvSpPr/>
      </dsp:nvSpPr>
      <dsp:spPr>
        <a:xfrm>
          <a:off x="781180" y="2314781"/>
          <a:ext cx="1678029" cy="1678029"/>
        </a:xfrm>
        <a:prstGeom prst="leftCircularArrow">
          <a:avLst>
            <a:gd name="adj1" fmla="val 3191"/>
            <a:gd name="adj2" fmla="val 392972"/>
            <a:gd name="adj3" fmla="val 1623033"/>
            <a:gd name="adj4" fmla="val 8479040"/>
            <a:gd name="adj5" fmla="val 37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115702-AF9B-4F7A-A323-4852ABB51C55}">
      <dsp:nvSpPr>
        <dsp:cNvPr id="0" name=""/>
        <dsp:cNvSpPr/>
      </dsp:nvSpPr>
      <dsp:spPr>
        <a:xfrm>
          <a:off x="285714" y="3065474"/>
          <a:ext cx="1449610" cy="57646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fr-CA" sz="2300" kern="1200" dirty="0"/>
            <a:t>Quoi</a:t>
          </a:r>
        </a:p>
      </dsp:txBody>
      <dsp:txXfrm>
        <a:off x="302598" y="3082358"/>
        <a:ext cx="1415842" cy="542694"/>
      </dsp:txXfrm>
    </dsp:sp>
    <dsp:sp modelId="{A42D32F0-544C-4777-A848-5419D9B9F341}">
      <dsp:nvSpPr>
        <dsp:cNvPr id="0" name=""/>
        <dsp:cNvSpPr/>
      </dsp:nvSpPr>
      <dsp:spPr>
        <a:xfrm>
          <a:off x="1889682" y="1794017"/>
          <a:ext cx="1630811" cy="134507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ctr" defTabSz="622300">
            <a:lnSpc>
              <a:spcPct val="90000"/>
            </a:lnSpc>
            <a:spcBef>
              <a:spcPct val="0"/>
            </a:spcBef>
            <a:spcAft>
              <a:spcPct val="15000"/>
            </a:spcAft>
            <a:buChar char="•"/>
          </a:pPr>
          <a:r>
            <a:rPr lang="fr-CA" sz="1400" kern="1200" dirty="0"/>
            <a:t>Selon la demande de candidatures</a:t>
          </a:r>
        </a:p>
      </dsp:txBody>
      <dsp:txXfrm>
        <a:off x="1920636" y="2113202"/>
        <a:ext cx="1568903" cy="994939"/>
      </dsp:txXfrm>
    </dsp:sp>
    <dsp:sp modelId="{AB016956-9AD1-452C-A19B-BE07052EAB8D}">
      <dsp:nvSpPr>
        <dsp:cNvPr id="0" name=""/>
        <dsp:cNvSpPr/>
      </dsp:nvSpPr>
      <dsp:spPr>
        <a:xfrm>
          <a:off x="2981120" y="667032"/>
          <a:ext cx="2260796" cy="1848110"/>
        </a:xfrm>
        <a:prstGeom prst="circularArrow">
          <a:avLst>
            <a:gd name="adj1" fmla="val 2368"/>
            <a:gd name="adj2" fmla="val 286123"/>
            <a:gd name="adj3" fmla="val 19377287"/>
            <a:gd name="adj4" fmla="val 12414431"/>
            <a:gd name="adj5" fmla="val 276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58D246-8D20-4809-89E2-FD7007C2B4EA}">
      <dsp:nvSpPr>
        <dsp:cNvPr id="0" name=""/>
        <dsp:cNvSpPr/>
      </dsp:nvSpPr>
      <dsp:spPr>
        <a:xfrm>
          <a:off x="2434051" y="1500648"/>
          <a:ext cx="1449610" cy="57646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fr-CA" sz="2300" kern="1200" dirty="0"/>
            <a:t>Quand</a:t>
          </a:r>
        </a:p>
      </dsp:txBody>
      <dsp:txXfrm>
        <a:off x="2450935" y="1517532"/>
        <a:ext cx="1415842" cy="542694"/>
      </dsp:txXfrm>
    </dsp:sp>
    <dsp:sp modelId="{F349AB18-FB43-4E18-AA2C-7F6EB5E7218A}">
      <dsp:nvSpPr>
        <dsp:cNvPr id="0" name=""/>
        <dsp:cNvSpPr/>
      </dsp:nvSpPr>
      <dsp:spPr>
        <a:xfrm>
          <a:off x="4067941" y="1277816"/>
          <a:ext cx="2252102" cy="2204772"/>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71450" lvl="1" indent="-171450" algn="l" defTabSz="800100">
            <a:lnSpc>
              <a:spcPct val="90000"/>
            </a:lnSpc>
            <a:spcBef>
              <a:spcPct val="0"/>
            </a:spcBef>
            <a:spcAft>
              <a:spcPct val="15000"/>
            </a:spcAft>
            <a:buChar char="•"/>
          </a:pPr>
          <a:r>
            <a:rPr lang="fr-CA" sz="1800" kern="1200" dirty="0"/>
            <a:t>Reconnaissance des acquis, et des compétences </a:t>
          </a:r>
        </a:p>
      </dsp:txBody>
      <dsp:txXfrm>
        <a:off x="4118679" y="1328554"/>
        <a:ext cx="2150626" cy="1630845"/>
      </dsp:txXfrm>
    </dsp:sp>
    <dsp:sp modelId="{418ACF74-D86B-48B0-9690-93181B48E94A}">
      <dsp:nvSpPr>
        <dsp:cNvPr id="0" name=""/>
        <dsp:cNvSpPr/>
      </dsp:nvSpPr>
      <dsp:spPr>
        <a:xfrm>
          <a:off x="4214805" y="2065333"/>
          <a:ext cx="2438985" cy="2438985"/>
        </a:xfrm>
        <a:prstGeom prst="leftCircularArrow">
          <a:avLst>
            <a:gd name="adj1" fmla="val 2195"/>
            <a:gd name="adj2" fmla="val 264164"/>
            <a:gd name="adj3" fmla="val 1655235"/>
            <a:gd name="adj4" fmla="val 8640049"/>
            <a:gd name="adj5" fmla="val 256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470E3C-EABE-4E2E-BC93-105C6B891487}">
      <dsp:nvSpPr>
        <dsp:cNvPr id="0" name=""/>
        <dsp:cNvSpPr/>
      </dsp:nvSpPr>
      <dsp:spPr>
        <a:xfrm>
          <a:off x="4811652" y="2845726"/>
          <a:ext cx="1449610" cy="576462"/>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fr-CA" sz="2300" kern="1200" dirty="0"/>
            <a:t>Pourquoi</a:t>
          </a:r>
        </a:p>
      </dsp:txBody>
      <dsp:txXfrm>
        <a:off x="4828536" y="2862610"/>
        <a:ext cx="1415842" cy="542694"/>
      </dsp:txXfrm>
    </dsp:sp>
    <dsp:sp modelId="{70D680E7-54E0-42FE-8CBE-FF19BE4D73A1}">
      <dsp:nvSpPr>
        <dsp:cNvPr id="0" name=""/>
        <dsp:cNvSpPr/>
      </dsp:nvSpPr>
      <dsp:spPr>
        <a:xfrm>
          <a:off x="6650341" y="53680"/>
          <a:ext cx="2493658" cy="4322100"/>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71450" lvl="1" indent="-171450" algn="l" defTabSz="800100">
            <a:lnSpc>
              <a:spcPct val="90000"/>
            </a:lnSpc>
            <a:spcBef>
              <a:spcPct val="0"/>
            </a:spcBef>
            <a:spcAft>
              <a:spcPct val="15000"/>
            </a:spcAft>
            <a:buChar char="•"/>
          </a:pPr>
          <a:r>
            <a:rPr lang="fr-CA" sz="1800" kern="1200" dirty="0"/>
            <a:t>Cours de formation continue</a:t>
          </a:r>
        </a:p>
        <a:p>
          <a:pPr marL="171450" lvl="1" indent="-171450" algn="l" defTabSz="800100">
            <a:lnSpc>
              <a:spcPct val="90000"/>
            </a:lnSpc>
            <a:spcBef>
              <a:spcPct val="0"/>
            </a:spcBef>
            <a:spcAft>
              <a:spcPct val="15000"/>
            </a:spcAft>
            <a:buChar char="•"/>
          </a:pPr>
          <a:r>
            <a:rPr lang="fr-CA" sz="1800" kern="1200" dirty="0"/>
            <a:t>Cours à distance en entreprises</a:t>
          </a:r>
        </a:p>
        <a:p>
          <a:pPr marL="171450" lvl="1" indent="-171450" algn="l" defTabSz="800100">
            <a:lnSpc>
              <a:spcPct val="90000"/>
            </a:lnSpc>
            <a:spcBef>
              <a:spcPct val="0"/>
            </a:spcBef>
            <a:spcAft>
              <a:spcPct val="15000"/>
            </a:spcAft>
            <a:buChar char="•"/>
          </a:pPr>
          <a:r>
            <a:rPr lang="fr-CA" sz="1800" kern="1200" dirty="0"/>
            <a:t>Évaluation de la formation </a:t>
          </a:r>
        </a:p>
        <a:p>
          <a:pPr marL="171450" lvl="1" indent="-171450" algn="l" defTabSz="800100">
            <a:lnSpc>
              <a:spcPct val="90000"/>
            </a:lnSpc>
            <a:spcBef>
              <a:spcPct val="0"/>
            </a:spcBef>
            <a:spcAft>
              <a:spcPct val="15000"/>
            </a:spcAft>
            <a:buChar char="•"/>
          </a:pPr>
          <a:r>
            <a:rPr lang="fr-CA" sz="1800" kern="1200" dirty="0"/>
            <a:t>Diplômes et titres professionnels</a:t>
          </a:r>
        </a:p>
        <a:p>
          <a:pPr marL="171450" lvl="1" indent="-171450" algn="l" defTabSz="800100">
            <a:lnSpc>
              <a:spcPct val="90000"/>
            </a:lnSpc>
            <a:spcBef>
              <a:spcPct val="0"/>
            </a:spcBef>
            <a:spcAft>
              <a:spcPct val="15000"/>
            </a:spcAft>
            <a:buChar char="•"/>
          </a:pPr>
          <a:endParaRPr lang="fr-CA" sz="1800" kern="1200" dirty="0"/>
        </a:p>
      </dsp:txBody>
      <dsp:txXfrm>
        <a:off x="6723378" y="1052882"/>
        <a:ext cx="2347584" cy="3249862"/>
      </dsp:txXfrm>
    </dsp:sp>
    <dsp:sp modelId="{94A4D523-9485-4869-B102-57EE9EAD33BB}">
      <dsp:nvSpPr>
        <dsp:cNvPr id="0" name=""/>
        <dsp:cNvSpPr/>
      </dsp:nvSpPr>
      <dsp:spPr>
        <a:xfrm>
          <a:off x="7380316" y="0"/>
          <a:ext cx="1449610" cy="932214"/>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fr-CA" sz="2000" kern="1200" dirty="0"/>
            <a:t>Comment</a:t>
          </a:r>
        </a:p>
      </dsp:txBody>
      <dsp:txXfrm>
        <a:off x="7407620" y="27304"/>
        <a:ext cx="1395002" cy="87760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4184"/>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fr-CA" dirty="0"/>
          </a:p>
        </p:txBody>
      </p:sp>
      <p:sp>
        <p:nvSpPr>
          <p:cNvPr id="3" name="Espace réservé de la date 2"/>
          <p:cNvSpPr>
            <a:spLocks noGrp="1"/>
          </p:cNvSpPr>
          <p:nvPr>
            <p:ph type="dt" idx="1"/>
          </p:nvPr>
        </p:nvSpPr>
        <p:spPr>
          <a:xfrm>
            <a:off x="3884613" y="0"/>
            <a:ext cx="2971800" cy="454184"/>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29" charset="0"/>
              </a:defRPr>
            </a:lvl1pPr>
          </a:lstStyle>
          <a:p>
            <a:fld id="{19966069-C67E-4BB8-A2CA-2DB962482B7F}" type="datetime1">
              <a:rPr lang="fr-CA"/>
              <a:pPr/>
              <a:t>2024-01-17</a:t>
            </a:fld>
            <a:endParaRPr lang="fr-CA" dirty="0"/>
          </a:p>
        </p:txBody>
      </p:sp>
      <p:sp>
        <p:nvSpPr>
          <p:cNvPr id="4" name="Espace réservé de l'image des diapositives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fr-CA" noProof="0" dirty="0"/>
          </a:p>
        </p:txBody>
      </p:sp>
      <p:sp>
        <p:nvSpPr>
          <p:cNvPr id="5" name="Espace réservé des commentaires 4"/>
          <p:cNvSpPr>
            <a:spLocks noGrp="1"/>
          </p:cNvSpPr>
          <p:nvPr>
            <p:ph type="body" sz="quarter" idx="3"/>
          </p:nvPr>
        </p:nvSpPr>
        <p:spPr>
          <a:xfrm>
            <a:off x="685800" y="4314746"/>
            <a:ext cx="5486400" cy="4087654"/>
          </a:xfrm>
          <a:prstGeom prst="rect">
            <a:avLst/>
          </a:prstGeom>
        </p:spPr>
        <p:txBody>
          <a:bodyPr vert="horz" wrap="square" lIns="91440" tIns="45720" rIns="91440" bIns="45720" numCol="1" anchor="t" anchorCtr="0" compatLnSpc="1">
            <a:prstTxWarp prst="textNoShape">
              <a:avLst/>
            </a:prstTxWarp>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fr-CA" dirty="0"/>
          </a:p>
        </p:txBody>
      </p:sp>
      <p:sp>
        <p:nvSpPr>
          <p:cNvPr id="7" name="Espace réservé du numéro de diapositive 6"/>
          <p:cNvSpPr>
            <a:spLocks noGrp="1"/>
          </p:cNvSpPr>
          <p:nvPr>
            <p:ph type="sldNum" sz="quarter" idx="5"/>
          </p:nvPr>
        </p:nvSpPr>
        <p:spPr>
          <a:xfrm>
            <a:off x="3884613" y="8627915"/>
            <a:ext cx="2971800" cy="454184"/>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29" charset="0"/>
              </a:defRPr>
            </a:lvl1pPr>
          </a:lstStyle>
          <a:p>
            <a:fld id="{5F6BB111-D287-4A69-B7B2-B430FEB1FD25}" type="slidenum">
              <a:rPr lang="fr-CA"/>
              <a:pPr/>
              <a:t>‹n°›</a:t>
            </a:fld>
            <a:endParaRPr lang="fr-CA" dirty="0"/>
          </a:p>
        </p:txBody>
      </p:sp>
    </p:spTree>
    <p:extLst>
      <p:ext uri="{BB962C8B-B14F-4D97-AF65-F5344CB8AC3E}">
        <p14:creationId xmlns:p14="http://schemas.microsoft.com/office/powerpoint/2010/main" val="34915384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9"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6BB111-D287-4A69-B7B2-B430FEB1FD25}" type="slidenum">
              <a:rPr lang="fr-CA" smtClean="0"/>
              <a:pPr/>
              <a:t>1</a:t>
            </a:fld>
            <a:endParaRPr lang="fr-CA" dirty="0"/>
          </a:p>
        </p:txBody>
      </p:sp>
    </p:spTree>
    <p:extLst>
      <p:ext uri="{BB962C8B-B14F-4D97-AF65-F5344CB8AC3E}">
        <p14:creationId xmlns:p14="http://schemas.microsoft.com/office/powerpoint/2010/main" val="406839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699" name="Espace réservé des commentaires 2"/>
          <p:cNvSpPr>
            <a:spLocks noGrp="1"/>
          </p:cNvSpPr>
          <p:nvPr>
            <p:ph type="body" idx="1"/>
          </p:nvPr>
        </p:nvSpPr>
        <p:spPr bwMode="auto">
          <a:noFill/>
        </p:spPr>
        <p:txBody>
          <a:bodyPr/>
          <a:lstStyle/>
          <a:p>
            <a:pPr eaLnBrk="1" hangingPunct="1"/>
            <a:endParaRPr lang="fr-CA" dirty="0"/>
          </a:p>
        </p:txBody>
      </p:sp>
      <p:sp>
        <p:nvSpPr>
          <p:cNvPr id="29700" name="Espace réservé du numéro de diapositive 3"/>
          <p:cNvSpPr>
            <a:spLocks noGrp="1"/>
          </p:cNvSpPr>
          <p:nvPr>
            <p:ph type="sldNum" sz="quarter" idx="5"/>
          </p:nvPr>
        </p:nvSpPr>
        <p:spPr bwMode="auto">
          <a:noFill/>
          <a:ln>
            <a:miter lim="800000"/>
            <a:headEnd/>
            <a:tailEnd/>
          </a:ln>
        </p:spPr>
        <p:txBody>
          <a:bodyPr/>
          <a:lstStyle/>
          <a:p>
            <a:fld id="{7C6F7499-6030-4B14-89BB-C3457978B4BC}" type="slidenum">
              <a:rPr lang="fr-CA"/>
              <a:pPr/>
              <a:t>12</a:t>
            </a:fld>
            <a:endParaRPr lang="fr-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1747" name="Espace réservé des commentaires 2"/>
          <p:cNvSpPr>
            <a:spLocks noGrp="1"/>
          </p:cNvSpPr>
          <p:nvPr>
            <p:ph type="body" idx="1"/>
          </p:nvPr>
        </p:nvSpPr>
        <p:spPr bwMode="auto">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fr-FR" dirty="0"/>
          </a:p>
          <a:p>
            <a:pPr eaLnBrk="1" hangingPunct="1"/>
            <a:endParaRPr lang="fr-CA" dirty="0"/>
          </a:p>
        </p:txBody>
      </p:sp>
      <p:sp>
        <p:nvSpPr>
          <p:cNvPr id="31748" name="Espace réservé du numéro de diapositive 3"/>
          <p:cNvSpPr>
            <a:spLocks noGrp="1"/>
          </p:cNvSpPr>
          <p:nvPr>
            <p:ph type="sldNum" sz="quarter" idx="5"/>
          </p:nvPr>
        </p:nvSpPr>
        <p:spPr bwMode="auto">
          <a:noFill/>
          <a:ln>
            <a:miter lim="800000"/>
            <a:headEnd/>
            <a:tailEnd/>
          </a:ln>
        </p:spPr>
        <p:txBody>
          <a:bodyPr/>
          <a:lstStyle/>
          <a:p>
            <a:fld id="{6E934F9C-37AB-4DB9-B108-07D8D85FEF54}" type="slidenum">
              <a:rPr lang="fr-CA"/>
              <a:pPr/>
              <a:t>13</a:t>
            </a:fld>
            <a:endParaRPr lang="fr-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3795" name="Espace réservé des commentaires 2"/>
          <p:cNvSpPr>
            <a:spLocks noGrp="1"/>
          </p:cNvSpPr>
          <p:nvPr>
            <p:ph type="body" idx="1"/>
          </p:nvPr>
        </p:nvSpPr>
        <p:spPr bwMode="auto">
          <a:noFill/>
        </p:spPr>
        <p:txBody>
          <a:bodyPr/>
          <a:lstStyle/>
          <a:p>
            <a:pPr eaLnBrk="1" hangingPunct="1">
              <a:spcBef>
                <a:spcPct val="0"/>
              </a:spcBef>
            </a:pPr>
            <a:endParaRPr lang="fr-CA" dirty="0"/>
          </a:p>
        </p:txBody>
      </p:sp>
      <p:sp>
        <p:nvSpPr>
          <p:cNvPr id="33796" name="Espace réservé du numéro de diapositive 3"/>
          <p:cNvSpPr>
            <a:spLocks noGrp="1"/>
          </p:cNvSpPr>
          <p:nvPr>
            <p:ph type="sldNum" sz="quarter" idx="5"/>
          </p:nvPr>
        </p:nvSpPr>
        <p:spPr bwMode="auto">
          <a:noFill/>
          <a:ln>
            <a:miter lim="800000"/>
            <a:headEnd/>
            <a:tailEnd/>
          </a:ln>
        </p:spPr>
        <p:txBody>
          <a:bodyPr/>
          <a:lstStyle/>
          <a:p>
            <a:fld id="{8D8850B0-C0BD-4FAF-8419-E5EE88C0AD22}" type="slidenum">
              <a:rPr lang="fr-CA"/>
              <a:pPr/>
              <a:t>14</a:t>
            </a:fld>
            <a:endParaRPr lang="fr-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F6BB111-D287-4A69-B7B2-B430FEB1FD25}" type="slidenum">
              <a:rPr lang="fr-CA" smtClean="0"/>
              <a:pPr/>
              <a:t>15</a:t>
            </a:fld>
            <a:endParaRPr lang="fr-CA" dirty="0"/>
          </a:p>
        </p:txBody>
      </p:sp>
    </p:spTree>
    <p:extLst>
      <p:ext uri="{BB962C8B-B14F-4D97-AF65-F5344CB8AC3E}">
        <p14:creationId xmlns:p14="http://schemas.microsoft.com/office/powerpoint/2010/main" val="283701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F6BB111-D287-4A69-B7B2-B430FEB1FD25}" type="slidenum">
              <a:rPr lang="fr-CA" smtClean="0"/>
              <a:pPr/>
              <a:t>16</a:t>
            </a:fld>
            <a:endParaRPr lang="fr-CA" dirty="0"/>
          </a:p>
        </p:txBody>
      </p:sp>
    </p:spTree>
    <p:extLst>
      <p:ext uri="{BB962C8B-B14F-4D97-AF65-F5344CB8AC3E}">
        <p14:creationId xmlns:p14="http://schemas.microsoft.com/office/powerpoint/2010/main" val="307156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lnSpc>
                <a:spcPct val="80000"/>
              </a:lnSpc>
            </a:pPr>
            <a:endParaRPr lang="fr-CA" sz="800" dirty="0"/>
          </a:p>
          <a:p>
            <a:pPr eaLnBrk="1" hangingPunct="1">
              <a:lnSpc>
                <a:spcPct val="80000"/>
              </a:lnSpc>
            </a:pPr>
            <a:endParaRPr lang="fr-CA" sz="800" dirty="0"/>
          </a:p>
        </p:txBody>
      </p:sp>
      <p:sp>
        <p:nvSpPr>
          <p:cNvPr id="20484" name="Slide Number Placeholder 3"/>
          <p:cNvSpPr>
            <a:spLocks noGrp="1"/>
          </p:cNvSpPr>
          <p:nvPr>
            <p:ph type="sldNum" sz="quarter" idx="5"/>
          </p:nvPr>
        </p:nvSpPr>
        <p:spPr bwMode="auto">
          <a:noFill/>
          <a:ln>
            <a:miter lim="800000"/>
            <a:headEnd/>
            <a:tailEnd/>
          </a:ln>
        </p:spPr>
        <p:txBody>
          <a:bodyPr/>
          <a:lstStyle/>
          <a:p>
            <a:fld id="{B501C03E-5FFF-4915-92B7-509BE1C2FFDE}" type="slidenum">
              <a:rPr lang="fr-CA"/>
              <a:pPr/>
              <a:t>2</a:t>
            </a:fld>
            <a:endParaRPr lang="fr-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a:lstStyle/>
          <a:p>
            <a:pPr lvl="2" eaLnBrk="1" hangingPunct="1"/>
            <a:endParaRPr lang="fr-CA" sz="2300" dirty="0"/>
          </a:p>
        </p:txBody>
      </p:sp>
      <p:sp>
        <p:nvSpPr>
          <p:cNvPr id="22532" name="Slide Number Placeholder 3"/>
          <p:cNvSpPr>
            <a:spLocks noGrp="1"/>
          </p:cNvSpPr>
          <p:nvPr>
            <p:ph type="sldNum" sz="quarter" idx="5"/>
          </p:nvPr>
        </p:nvSpPr>
        <p:spPr bwMode="auto">
          <a:noFill/>
          <a:ln>
            <a:miter lim="800000"/>
            <a:headEnd/>
            <a:tailEnd/>
          </a:ln>
        </p:spPr>
        <p:txBody>
          <a:bodyPr/>
          <a:lstStyle/>
          <a:p>
            <a:fld id="{E2AC63BC-05D2-47FB-8818-04E2B755D361}" type="slidenum">
              <a:rPr lang="fr-CA"/>
              <a:pPr/>
              <a:t>3</a:t>
            </a:fld>
            <a:endParaRPr lang="fr-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eaLnBrk="1" hangingPunct="1">
              <a:spcBef>
                <a:spcPct val="0"/>
              </a:spcBef>
            </a:pPr>
            <a:r>
              <a:rPr lang="fr-CA" baseline="0" dirty="0"/>
              <a:t>document représente la norme en tant que telle, qui définit les exigences de certification et le deuxième est le protocole de certification qui définit les éléments de contrôle de la certification.</a:t>
            </a:r>
            <a:r>
              <a:rPr lang="fr-CA" dirty="0"/>
              <a:t> </a:t>
            </a:r>
          </a:p>
        </p:txBody>
      </p:sp>
      <p:sp>
        <p:nvSpPr>
          <p:cNvPr id="4" name="Espace réservé du numéro de diapositive 3"/>
          <p:cNvSpPr>
            <a:spLocks noGrp="1"/>
          </p:cNvSpPr>
          <p:nvPr>
            <p:ph type="sldNum" sz="quarter" idx="10"/>
          </p:nvPr>
        </p:nvSpPr>
        <p:spPr/>
        <p:txBody>
          <a:bodyPr/>
          <a:lstStyle/>
          <a:p>
            <a:fld id="{5F6BB111-D287-4A69-B7B2-B430FEB1FD25}" type="slidenum">
              <a:rPr lang="fr-CA" smtClean="0"/>
              <a:pPr/>
              <a:t>4</a:t>
            </a:fld>
            <a:endParaRPr lang="fr-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F6BB111-D287-4A69-B7B2-B430FEB1FD25}" type="slidenum">
              <a:rPr lang="fr-CA" smtClean="0"/>
              <a:pPr/>
              <a:t>6</a:t>
            </a:fld>
            <a:endParaRPr lang="fr-CA" dirty="0"/>
          </a:p>
        </p:txBody>
      </p:sp>
    </p:spTree>
    <p:extLst>
      <p:ext uri="{BB962C8B-B14F-4D97-AF65-F5344CB8AC3E}">
        <p14:creationId xmlns:p14="http://schemas.microsoft.com/office/powerpoint/2010/main" val="421442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5F6BB111-D287-4A69-B7B2-B430FEB1FD25}" type="slidenum">
              <a:rPr lang="fr-CA" smtClean="0"/>
              <a:pPr/>
              <a:t>7</a:t>
            </a:fld>
            <a:endParaRPr lang="fr-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F6BB111-D287-4A69-B7B2-B430FEB1FD25}" type="slidenum">
              <a:rPr lang="fr-CA" smtClean="0"/>
              <a:pPr/>
              <a:t>8</a:t>
            </a:fld>
            <a:endParaRPr lang="fr-CA" dirty="0"/>
          </a:p>
        </p:txBody>
      </p:sp>
    </p:spTree>
    <p:extLst>
      <p:ext uri="{BB962C8B-B14F-4D97-AF65-F5344CB8AC3E}">
        <p14:creationId xmlns:p14="http://schemas.microsoft.com/office/powerpoint/2010/main" val="164091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a:lstStyle/>
          <a:p>
            <a:pPr eaLnBrk="1" hangingPunct="1">
              <a:spcBef>
                <a:spcPct val="0"/>
              </a:spcBef>
            </a:pPr>
            <a:endParaRPr lang="fr-CA" dirty="0"/>
          </a:p>
          <a:p>
            <a:pPr eaLnBrk="1" hangingPunct="1">
              <a:spcBef>
                <a:spcPct val="0"/>
              </a:spcBef>
            </a:pPr>
            <a:endParaRPr lang="fr-CA" dirty="0"/>
          </a:p>
        </p:txBody>
      </p:sp>
      <p:sp>
        <p:nvSpPr>
          <p:cNvPr id="27652" name="Espace réservé du numéro de diapositive 3"/>
          <p:cNvSpPr>
            <a:spLocks noGrp="1"/>
          </p:cNvSpPr>
          <p:nvPr>
            <p:ph type="sldNum" sz="quarter" idx="5"/>
          </p:nvPr>
        </p:nvSpPr>
        <p:spPr bwMode="auto">
          <a:noFill/>
          <a:ln>
            <a:miter lim="800000"/>
            <a:headEnd/>
            <a:tailEnd/>
          </a:ln>
        </p:spPr>
        <p:txBody>
          <a:bodyPr/>
          <a:lstStyle/>
          <a:p>
            <a:fld id="{76589708-BF16-438D-A27C-B5E67D5D92C8}" type="slidenum">
              <a:rPr lang="fr-CA"/>
              <a:pPr/>
              <a:t>9</a:t>
            </a:fld>
            <a:endParaRPr lang="fr-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5F6BB111-D287-4A69-B7B2-B430FEB1FD25}" type="slidenum">
              <a:rPr lang="fr-CA" smtClean="0"/>
              <a:pPr/>
              <a:t>10</a:t>
            </a:fld>
            <a:endParaRPr lang="fr-CA" dirty="0"/>
          </a:p>
        </p:txBody>
      </p:sp>
    </p:spTree>
    <p:extLst>
      <p:ext uri="{BB962C8B-B14F-4D97-AF65-F5344CB8AC3E}">
        <p14:creationId xmlns:p14="http://schemas.microsoft.com/office/powerpoint/2010/main" val="3382331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4170FE40-D417-4473-BADC-DDFE4BBBC21F}" type="datetime1">
              <a:rPr lang="fr-CA" smtClean="0"/>
              <a:pPr/>
              <a:t>2024-01-17</a:t>
            </a:fld>
            <a:endParaRPr lang="fr-CA" dirty="0"/>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pPr>
              <a:defRPr/>
            </a:pPr>
            <a:endParaRPr lang="fr-CA" dirty="0"/>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D3149C89-0E8E-4F54-A580-8C827A442459}" type="slidenum">
              <a:rPr lang="fr-CA" smtClean="0"/>
              <a:pPr/>
              <a:t>‹n°›</a:t>
            </a:fld>
            <a:endParaRPr lang="fr-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67F63DE-7ECC-4EB8-950D-7F0D0CD88D5D}" type="datetime1">
              <a:rPr lang="fr-CA" smtClean="0"/>
              <a:pPr/>
              <a:t>2024-01-17</a:t>
            </a:fld>
            <a:endParaRPr lang="fr-CA" dirty="0"/>
          </a:p>
        </p:txBody>
      </p:sp>
      <p:sp>
        <p:nvSpPr>
          <p:cNvPr id="5" name="Espace réservé du pied de page 4"/>
          <p:cNvSpPr>
            <a:spLocks noGrp="1"/>
          </p:cNvSpPr>
          <p:nvPr>
            <p:ph type="ftr" sz="quarter" idx="11"/>
          </p:nvPr>
        </p:nvSpPr>
        <p:spPr/>
        <p:txBody>
          <a:bodyPr/>
          <a:lstStyle/>
          <a:p>
            <a:pPr>
              <a:defRPr/>
            </a:pPr>
            <a:endParaRPr lang="fr-CA" dirty="0"/>
          </a:p>
        </p:txBody>
      </p:sp>
      <p:sp>
        <p:nvSpPr>
          <p:cNvPr id="6" name="Espace réservé du numéro de diapositive 5"/>
          <p:cNvSpPr>
            <a:spLocks noGrp="1"/>
          </p:cNvSpPr>
          <p:nvPr>
            <p:ph type="sldNum" sz="quarter" idx="12"/>
          </p:nvPr>
        </p:nvSpPr>
        <p:spPr/>
        <p:txBody>
          <a:bodyPr/>
          <a:lstStyle/>
          <a:p>
            <a:fld id="{DA0BBD4B-973B-427F-ACAC-393E7CAB4937}" type="slidenum">
              <a:rPr lang="fr-CA" smtClean="0"/>
              <a:pPr/>
              <a:t>‹n°›</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3387FF03-A0DD-446E-A789-AFFD9A4778B5}" type="datetime1">
              <a:rPr lang="fr-CA" smtClean="0"/>
              <a:pPr/>
              <a:t>2024-01-17</a:t>
            </a:fld>
            <a:endParaRPr lang="fr-CA" dirty="0"/>
          </a:p>
        </p:txBody>
      </p:sp>
      <p:sp>
        <p:nvSpPr>
          <p:cNvPr id="5" name="Espace réservé du pied de page 4"/>
          <p:cNvSpPr>
            <a:spLocks noGrp="1"/>
          </p:cNvSpPr>
          <p:nvPr>
            <p:ph type="ftr" sz="quarter" idx="11"/>
          </p:nvPr>
        </p:nvSpPr>
        <p:spPr/>
        <p:txBody>
          <a:bodyPr/>
          <a:lstStyle/>
          <a:p>
            <a:pPr>
              <a:defRPr/>
            </a:pPr>
            <a:endParaRPr lang="fr-CA" dirty="0"/>
          </a:p>
        </p:txBody>
      </p:sp>
      <p:sp>
        <p:nvSpPr>
          <p:cNvPr id="6" name="Espace réservé du numéro de diapositive 5"/>
          <p:cNvSpPr>
            <a:spLocks noGrp="1"/>
          </p:cNvSpPr>
          <p:nvPr>
            <p:ph type="sldNum" sz="quarter" idx="12"/>
          </p:nvPr>
        </p:nvSpPr>
        <p:spPr/>
        <p:txBody>
          <a:bodyPr/>
          <a:lstStyle/>
          <a:p>
            <a:fld id="{410A23EB-B1D9-45C8-9514-D19D53B4C8DA}" type="slidenum">
              <a:rPr lang="fr-CA" smtClean="0"/>
              <a:pPr/>
              <a:t>‹n°›</a:t>
            </a:fld>
            <a:endParaRPr lang="fr-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574617A-AFB2-4B86-BC54-480BBDC22A4A}" type="datetime1">
              <a:rPr lang="fr-CA" smtClean="0"/>
              <a:pPr/>
              <a:t>2024-01-17</a:t>
            </a:fld>
            <a:endParaRPr lang="fr-CA" dirty="0"/>
          </a:p>
        </p:txBody>
      </p:sp>
      <p:sp>
        <p:nvSpPr>
          <p:cNvPr id="5" name="Espace réservé du pied de page 4"/>
          <p:cNvSpPr>
            <a:spLocks noGrp="1"/>
          </p:cNvSpPr>
          <p:nvPr>
            <p:ph type="ftr" sz="quarter" idx="11"/>
          </p:nvPr>
        </p:nvSpPr>
        <p:spPr/>
        <p:txBody>
          <a:bodyPr/>
          <a:lstStyle/>
          <a:p>
            <a:pPr>
              <a:defRPr/>
            </a:pPr>
            <a:endParaRPr lang="fr-CA" dirty="0"/>
          </a:p>
        </p:txBody>
      </p:sp>
      <p:sp>
        <p:nvSpPr>
          <p:cNvPr id="6" name="Espace réservé du numéro de diapositive 5"/>
          <p:cNvSpPr>
            <a:spLocks noGrp="1"/>
          </p:cNvSpPr>
          <p:nvPr>
            <p:ph type="sldNum" sz="quarter" idx="12"/>
          </p:nvPr>
        </p:nvSpPr>
        <p:spPr/>
        <p:txBody>
          <a:bodyPr/>
          <a:lstStyle/>
          <a:p>
            <a:fld id="{59818737-00CB-4AA9-87F8-E855FFD75DA0}" type="slidenum">
              <a:rPr lang="fr-CA" smtClean="0"/>
              <a:pPr/>
              <a:t>‹n°›</a:t>
            </a:fld>
            <a:endParaRPr lang="fr-CA" dirty="0"/>
          </a:p>
        </p:txBody>
      </p:sp>
      <p:sp>
        <p:nvSpPr>
          <p:cNvPr id="7" name="Titre 6"/>
          <p:cNvSpPr>
            <a:spLocks noGrp="1"/>
          </p:cNvSpPr>
          <p:nvPr>
            <p:ph type="title"/>
          </p:nvPr>
        </p:nvSpPr>
        <p:spPr/>
        <p:txBody>
          <a:bodyPr rtlCol="0"/>
          <a:lstStyle/>
          <a:p>
            <a:r>
              <a:rPr kumimoji="0" lang="fr-FR"/>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9B7CD564-4B5E-4D80-A6BF-59CFD6067AC4}" type="datetime1">
              <a:rPr lang="fr-CA" smtClean="0"/>
              <a:pPr/>
              <a:t>2024-01-17</a:t>
            </a:fld>
            <a:endParaRPr lang="fr-CA" dirty="0"/>
          </a:p>
        </p:txBody>
      </p:sp>
      <p:sp>
        <p:nvSpPr>
          <p:cNvPr id="5" name="Espace réservé du pied de page 4"/>
          <p:cNvSpPr>
            <a:spLocks noGrp="1"/>
          </p:cNvSpPr>
          <p:nvPr>
            <p:ph type="ftr" sz="quarter" idx="11"/>
          </p:nvPr>
        </p:nvSpPr>
        <p:spPr/>
        <p:txBody>
          <a:bodyPr/>
          <a:lstStyle/>
          <a:p>
            <a:pPr>
              <a:defRPr/>
            </a:pPr>
            <a:endParaRPr lang="fr-CA" dirty="0"/>
          </a:p>
        </p:txBody>
      </p:sp>
      <p:sp>
        <p:nvSpPr>
          <p:cNvPr id="6" name="Espace réservé du numéro de diapositive 5"/>
          <p:cNvSpPr>
            <a:spLocks noGrp="1"/>
          </p:cNvSpPr>
          <p:nvPr>
            <p:ph type="sldNum" sz="quarter" idx="12"/>
          </p:nvPr>
        </p:nvSpPr>
        <p:spPr/>
        <p:txBody>
          <a:bodyPr/>
          <a:lstStyle/>
          <a:p>
            <a:fld id="{45F4B1D3-7CC6-4317-BC1E-FE8204D10F4C}" type="slidenum">
              <a:rPr lang="fr-CA" smtClean="0"/>
              <a:pPr/>
              <a:t>‹n°›</a:t>
            </a:fld>
            <a:endParaRPr lang="fr-CA"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08F7FB92-E53E-4DB8-8E8C-785378B60418}" type="datetime1">
              <a:rPr lang="fr-CA" smtClean="0"/>
              <a:pPr/>
              <a:t>2024-01-17</a:t>
            </a:fld>
            <a:endParaRPr lang="fr-CA" dirty="0"/>
          </a:p>
        </p:txBody>
      </p:sp>
      <p:sp>
        <p:nvSpPr>
          <p:cNvPr id="6" name="Espace réservé du pied de page 5"/>
          <p:cNvSpPr>
            <a:spLocks noGrp="1"/>
          </p:cNvSpPr>
          <p:nvPr>
            <p:ph type="ftr" sz="quarter" idx="11"/>
          </p:nvPr>
        </p:nvSpPr>
        <p:spPr/>
        <p:txBody>
          <a:bodyPr/>
          <a:lstStyle/>
          <a:p>
            <a:pPr>
              <a:defRPr/>
            </a:pPr>
            <a:endParaRPr lang="fr-CA" dirty="0"/>
          </a:p>
        </p:txBody>
      </p:sp>
      <p:sp>
        <p:nvSpPr>
          <p:cNvPr id="7" name="Espace réservé du numéro de diapositive 6"/>
          <p:cNvSpPr>
            <a:spLocks noGrp="1"/>
          </p:cNvSpPr>
          <p:nvPr>
            <p:ph type="sldNum" sz="quarter" idx="12"/>
          </p:nvPr>
        </p:nvSpPr>
        <p:spPr/>
        <p:txBody>
          <a:bodyPr/>
          <a:lstStyle/>
          <a:p>
            <a:fld id="{C8B2741A-BDAF-4269-A111-3A8A263AB3A0}" type="slidenum">
              <a:rPr lang="fr-CA" smtClean="0"/>
              <a:pPr/>
              <a:t>‹n°›</a:t>
            </a:fld>
            <a:endParaRPr lang="fr-CA" dirty="0"/>
          </a:p>
        </p:txBody>
      </p:sp>
      <p:sp>
        <p:nvSpPr>
          <p:cNvPr id="8" name="Titre 7"/>
          <p:cNvSpPr>
            <a:spLocks noGrp="1"/>
          </p:cNvSpPr>
          <p:nvPr>
            <p:ph type="title"/>
          </p:nvPr>
        </p:nvSpPr>
        <p:spPr/>
        <p:txBody>
          <a:bodyPr rtlCol="0"/>
          <a:lstStyle/>
          <a:p>
            <a:r>
              <a:rPr kumimoji="0" lang="fr-FR"/>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03E6533B-41C1-4F78-BC35-48C4F09722AC}" type="datetime1">
              <a:rPr lang="fr-CA" smtClean="0"/>
              <a:pPr/>
              <a:t>2024-01-17</a:t>
            </a:fld>
            <a:endParaRPr lang="fr-CA" dirty="0"/>
          </a:p>
        </p:txBody>
      </p:sp>
      <p:sp>
        <p:nvSpPr>
          <p:cNvPr id="8" name="Espace réservé du pied de page 7"/>
          <p:cNvSpPr>
            <a:spLocks noGrp="1"/>
          </p:cNvSpPr>
          <p:nvPr>
            <p:ph type="ftr" sz="quarter" idx="11"/>
          </p:nvPr>
        </p:nvSpPr>
        <p:spPr/>
        <p:txBody>
          <a:bodyPr/>
          <a:lstStyle/>
          <a:p>
            <a:pPr>
              <a:defRPr/>
            </a:pPr>
            <a:endParaRPr lang="fr-CA" dirty="0"/>
          </a:p>
        </p:txBody>
      </p:sp>
      <p:sp>
        <p:nvSpPr>
          <p:cNvPr id="9" name="Espace réservé du numéro de diapositive 8"/>
          <p:cNvSpPr>
            <a:spLocks noGrp="1"/>
          </p:cNvSpPr>
          <p:nvPr>
            <p:ph type="sldNum" sz="quarter" idx="12"/>
          </p:nvPr>
        </p:nvSpPr>
        <p:spPr/>
        <p:txBody>
          <a:bodyPr/>
          <a:lstStyle/>
          <a:p>
            <a:fld id="{6C699B3D-C460-461A-AD09-43B35E54249F}" type="slidenum">
              <a:rPr lang="fr-CA" smtClean="0"/>
              <a:pPr/>
              <a:t>‹n°›</a:t>
            </a:fld>
            <a:endParaRPr lang="fr-CA"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EB297F59-ABAE-4443-9FCF-F8EF4B6C27F6}" type="datetime1">
              <a:rPr lang="fr-CA" smtClean="0"/>
              <a:pPr/>
              <a:t>2024-01-17</a:t>
            </a:fld>
            <a:endParaRPr lang="fr-CA" dirty="0"/>
          </a:p>
        </p:txBody>
      </p:sp>
      <p:sp>
        <p:nvSpPr>
          <p:cNvPr id="4" name="Espace réservé du pied de page 3"/>
          <p:cNvSpPr>
            <a:spLocks noGrp="1"/>
          </p:cNvSpPr>
          <p:nvPr>
            <p:ph type="ftr" sz="quarter" idx="11"/>
          </p:nvPr>
        </p:nvSpPr>
        <p:spPr/>
        <p:txBody>
          <a:bodyPr/>
          <a:lstStyle/>
          <a:p>
            <a:pPr>
              <a:defRPr/>
            </a:pPr>
            <a:endParaRPr lang="fr-CA" dirty="0"/>
          </a:p>
        </p:txBody>
      </p:sp>
      <p:sp>
        <p:nvSpPr>
          <p:cNvPr id="5" name="Espace réservé du numéro de diapositive 4"/>
          <p:cNvSpPr>
            <a:spLocks noGrp="1"/>
          </p:cNvSpPr>
          <p:nvPr>
            <p:ph type="sldNum" sz="quarter" idx="12"/>
          </p:nvPr>
        </p:nvSpPr>
        <p:spPr/>
        <p:txBody>
          <a:bodyPr/>
          <a:lstStyle/>
          <a:p>
            <a:fld id="{BB5B3D4D-5283-4F65-A7C5-B240913973E9}" type="slidenum">
              <a:rPr lang="fr-CA" smtClean="0"/>
              <a:pPr/>
              <a:t>‹n°›</a:t>
            </a:fld>
            <a:endParaRPr lang="fr-CA" dirty="0"/>
          </a:p>
        </p:txBody>
      </p:sp>
      <p:sp>
        <p:nvSpPr>
          <p:cNvPr id="6" name="Titre 5"/>
          <p:cNvSpPr>
            <a:spLocks noGrp="1"/>
          </p:cNvSpPr>
          <p:nvPr>
            <p:ph type="title"/>
          </p:nvPr>
        </p:nvSpPr>
        <p:spPr/>
        <p:txBody>
          <a:bodyPr rtlCol="0"/>
          <a:lstStyle/>
          <a:p>
            <a:r>
              <a:rPr kumimoji="0" lang="fr-FR"/>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BC35EB-1C76-4981-8A16-AAE7299390DA}" type="datetime1">
              <a:rPr lang="fr-CA" smtClean="0"/>
              <a:pPr/>
              <a:t>2024-01-17</a:t>
            </a:fld>
            <a:endParaRPr lang="fr-CA" dirty="0"/>
          </a:p>
        </p:txBody>
      </p:sp>
      <p:sp>
        <p:nvSpPr>
          <p:cNvPr id="3" name="Espace réservé du pied de page 2"/>
          <p:cNvSpPr>
            <a:spLocks noGrp="1"/>
          </p:cNvSpPr>
          <p:nvPr>
            <p:ph type="ftr" sz="quarter" idx="11"/>
          </p:nvPr>
        </p:nvSpPr>
        <p:spPr/>
        <p:txBody>
          <a:bodyPr/>
          <a:lstStyle/>
          <a:p>
            <a:pPr>
              <a:defRPr/>
            </a:pPr>
            <a:endParaRPr lang="fr-CA" dirty="0"/>
          </a:p>
        </p:txBody>
      </p:sp>
      <p:sp>
        <p:nvSpPr>
          <p:cNvPr id="4" name="Espace réservé du numéro de diapositive 3"/>
          <p:cNvSpPr>
            <a:spLocks noGrp="1"/>
          </p:cNvSpPr>
          <p:nvPr>
            <p:ph type="sldNum" sz="quarter" idx="12"/>
          </p:nvPr>
        </p:nvSpPr>
        <p:spPr/>
        <p:txBody>
          <a:bodyPr/>
          <a:lstStyle/>
          <a:p>
            <a:fld id="{D2F49F2D-8D4C-4F58-8282-8C286E1BEA48}" type="slidenum">
              <a:rPr lang="fr-CA" smtClean="0"/>
              <a:pPr/>
              <a:t>‹n°›</a:t>
            </a:fld>
            <a:endParaRPr lang="fr-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p>
            <a:fld id="{2C76DF3C-74EE-45C5-97C0-4817E7B69C48}" type="datetime1">
              <a:rPr lang="fr-CA" smtClean="0"/>
              <a:pPr/>
              <a:t>2024-01-17</a:t>
            </a:fld>
            <a:endParaRPr lang="fr-CA" dirty="0"/>
          </a:p>
        </p:txBody>
      </p:sp>
      <p:sp>
        <p:nvSpPr>
          <p:cNvPr id="6" name="Espace réservé du pied de page 5"/>
          <p:cNvSpPr>
            <a:spLocks noGrp="1"/>
          </p:cNvSpPr>
          <p:nvPr>
            <p:ph type="ftr" sz="quarter" idx="11"/>
          </p:nvPr>
        </p:nvSpPr>
        <p:spPr/>
        <p:txBody>
          <a:bodyPr/>
          <a:lstStyle/>
          <a:p>
            <a:pPr>
              <a:defRPr/>
            </a:pPr>
            <a:endParaRPr lang="fr-CA" dirty="0"/>
          </a:p>
        </p:txBody>
      </p:sp>
      <p:sp>
        <p:nvSpPr>
          <p:cNvPr id="7" name="Espace réservé du numéro de diapositive 6"/>
          <p:cNvSpPr>
            <a:spLocks noGrp="1"/>
          </p:cNvSpPr>
          <p:nvPr>
            <p:ph type="sldNum" sz="quarter" idx="12"/>
          </p:nvPr>
        </p:nvSpPr>
        <p:spPr/>
        <p:txBody>
          <a:bodyPr/>
          <a:lstStyle/>
          <a:p>
            <a:fld id="{BADF9917-0A04-4ED3-9C56-DF955E91A033}" type="slidenum">
              <a:rPr lang="fr-CA" smtClean="0"/>
              <a:pPr/>
              <a:t>‹n°›</a:t>
            </a:fld>
            <a:endParaRPr lang="fr-CA"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dirty="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E808BEEB-F256-48BB-A98E-4299E51E8450}" type="datetime1">
              <a:rPr lang="fr-CA" smtClean="0"/>
              <a:pPr/>
              <a:t>2024-01-17</a:t>
            </a:fld>
            <a:endParaRPr lang="fr-CA" dirty="0"/>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fr-CA" dirty="0"/>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01030CD7-C0FD-4BA2-86D5-24DDE44AFF1D}" type="slidenum">
              <a:rPr lang="fr-CA" smtClean="0"/>
              <a:pPr/>
              <a:t>‹n°›</a:t>
            </a:fld>
            <a:endParaRPr lang="fr-CA"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Triangle rect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Triangle rect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000F2FC-C580-4882-B544-B56B37D59468}" type="datetime1">
              <a:rPr lang="fr-CA" smtClean="0"/>
              <a:pPr/>
              <a:t>2024-01-17</a:t>
            </a:fld>
            <a:endParaRPr lang="fr-CA" dirty="0"/>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r-CA" dirty="0"/>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1F1DEFF-D18D-44DB-8D1A-4DFA3DD1D4D3}" type="slidenum">
              <a:rPr lang="fr-CA" smtClean="0"/>
              <a:pPr/>
              <a:t>‹n°›</a:t>
            </a:fld>
            <a:endParaRPr lang="fr-CA" dirty="0"/>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10.xml"/><Relationship Id="rId9" Type="http://schemas.microsoft.com/office/2007/relationships/diagramDrawing" Target="../diagrams/drawing4.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Data" Target="../diagrams/data6.xml"/><Relationship Id="rId18" Type="http://schemas.openxmlformats.org/officeDocument/2006/relationships/image" Target="../media/image7.jpeg"/><Relationship Id="rId3" Type="http://schemas.openxmlformats.org/officeDocument/2006/relationships/tags" Target="../tags/tag28.xml"/><Relationship Id="rId7" Type="http://schemas.openxmlformats.org/officeDocument/2006/relationships/diagramLayout" Target="../diagrams/layout5.xml"/><Relationship Id="rId12" Type="http://schemas.openxmlformats.org/officeDocument/2006/relationships/image" Target="../media/image4.emf"/><Relationship Id="rId17" Type="http://schemas.microsoft.com/office/2007/relationships/diagramDrawing" Target="../diagrams/drawing6.xml"/><Relationship Id="rId2" Type="http://schemas.openxmlformats.org/officeDocument/2006/relationships/tags" Target="../tags/tag27.xml"/><Relationship Id="rId16" Type="http://schemas.openxmlformats.org/officeDocument/2006/relationships/diagramColors" Target="../diagrams/colors6.xml"/><Relationship Id="rId1" Type="http://schemas.openxmlformats.org/officeDocument/2006/relationships/tags" Target="../tags/tag26.xml"/><Relationship Id="rId6" Type="http://schemas.openxmlformats.org/officeDocument/2006/relationships/diagramData" Target="../diagrams/data5.xml"/><Relationship Id="rId11" Type="http://schemas.openxmlformats.org/officeDocument/2006/relationships/image" Target="../media/image6.png"/><Relationship Id="rId5" Type="http://schemas.openxmlformats.org/officeDocument/2006/relationships/notesSlide" Target="../notesSlides/notesSlide11.xml"/><Relationship Id="rId15" Type="http://schemas.openxmlformats.org/officeDocument/2006/relationships/diagramQuickStyle" Target="../diagrams/quickStyle6.xml"/><Relationship Id="rId10" Type="http://schemas.microsoft.com/office/2007/relationships/diagramDrawing" Target="../diagrams/drawing5.xml"/><Relationship Id="rId19" Type="http://schemas.openxmlformats.org/officeDocument/2006/relationships/image" Target="../media/image8.png"/><Relationship Id="rId4" Type="http://schemas.openxmlformats.org/officeDocument/2006/relationships/slideLayout" Target="../slideLayouts/slideLayout2.xml"/><Relationship Id="rId9" Type="http://schemas.openxmlformats.org/officeDocument/2006/relationships/diagramColors" Target="../diagrams/colors5.xml"/><Relationship Id="rId1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Layout" Target="../slideLayouts/slideLayout2.xml"/><Relationship Id="rId7" Type="http://schemas.openxmlformats.org/officeDocument/2006/relationships/diagramQuickStyle" Target="../diagrams/quickStyle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notesSlide" Target="../notesSlides/notesSlide12.xml"/><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3.xml"/><Relationship Id="rId7" Type="http://schemas.openxmlformats.org/officeDocument/2006/relationships/diagramData" Target="../diagrams/data1.xml"/><Relationship Id="rId12" Type="http://schemas.openxmlformats.org/officeDocument/2006/relationships/image" Target="../media/image3.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3.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4.xml"/><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6.xml"/><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notesSlide" Target="../notesSlides/notesSlide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6.xml"/><Relationship Id="rId5" Type="http://schemas.openxmlformats.org/officeDocument/2006/relationships/tags" Target="../tags/tag21.xml"/><Relationship Id="rId4" Type="http://schemas.openxmlformats.org/officeDocument/2006/relationships/tags" Target="../tags/tag20.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2.xml"/><Relationship Id="rId7" Type="http://schemas.openxmlformats.org/officeDocument/2006/relationships/diagramQuickStyle" Target="../diagrams/quickStyle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4.emf"/><Relationship Id="rId4" Type="http://schemas.openxmlformats.org/officeDocument/2006/relationships/notesSlide" Target="../notesSlides/notesSlide8.xml"/><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ous-titre 2"/>
          <p:cNvSpPr>
            <a:spLocks noGrp="1"/>
          </p:cNvSpPr>
          <p:nvPr>
            <p:ph type="subTitle" idx="1"/>
            <p:custDataLst>
              <p:tags r:id="rId1"/>
            </p:custDataLst>
          </p:nvPr>
        </p:nvSpPr>
        <p:spPr/>
        <p:txBody>
          <a:bodyPr>
            <a:normAutofit/>
          </a:bodyPr>
          <a:lstStyle/>
          <a:p>
            <a:pPr marR="0">
              <a:lnSpc>
                <a:spcPct val="90000"/>
              </a:lnSpc>
            </a:pPr>
            <a:r>
              <a:rPr lang="fr-CA" sz="2000" dirty="0"/>
              <a:t>Petite histoire d’une grande idée</a:t>
            </a:r>
          </a:p>
          <a:p>
            <a:pPr marR="0">
              <a:lnSpc>
                <a:spcPct val="90000"/>
              </a:lnSpc>
            </a:pPr>
            <a:r>
              <a:rPr lang="fr-CA" sz="2000" dirty="0"/>
              <a:t>Par Jean Baillargeon, Directeur de l’Institut PRF</a:t>
            </a:r>
          </a:p>
        </p:txBody>
      </p:sp>
      <p:sp>
        <p:nvSpPr>
          <p:cNvPr id="14340" name="ZoneTexte 3"/>
          <p:cNvSpPr txBox="1">
            <a:spLocks noChangeArrowheads="1"/>
          </p:cNvSpPr>
          <p:nvPr>
            <p:custDataLst>
              <p:tags r:id="rId2"/>
            </p:custDataLst>
          </p:nvPr>
        </p:nvSpPr>
        <p:spPr bwMode="auto">
          <a:xfrm>
            <a:off x="900113" y="5011738"/>
            <a:ext cx="7488237" cy="738664"/>
          </a:xfrm>
          <a:prstGeom prst="rect">
            <a:avLst/>
          </a:prstGeom>
          <a:noFill/>
          <a:ln w="9525">
            <a:noFill/>
            <a:miter lim="800000"/>
            <a:headEnd/>
            <a:tailEnd/>
          </a:ln>
        </p:spPr>
        <p:txBody>
          <a:bodyPr>
            <a:spAutoFit/>
          </a:bodyPr>
          <a:lstStyle/>
          <a:p>
            <a:pPr algn="r"/>
            <a:r>
              <a:rPr lang="fr-CA" dirty="0">
                <a:solidFill>
                  <a:schemeClr val="bg1"/>
                </a:solidFill>
                <a:effectLst>
                  <a:outerShdw blurRad="50800" dist="38100" algn="l" rotWithShape="0">
                    <a:schemeClr val="tx1">
                      <a:alpha val="40000"/>
                    </a:schemeClr>
                  </a:outerShdw>
                </a:effectLst>
                <a:latin typeface="Constantia" pitchFamily="29" charset="0"/>
              </a:rPr>
              <a:t> </a:t>
            </a:r>
          </a:p>
          <a:p>
            <a:pPr algn="r"/>
            <a:r>
              <a:rPr lang="fr-CA" sz="1800" i="1" dirty="0">
                <a:solidFill>
                  <a:schemeClr val="bg1"/>
                </a:solidFill>
                <a:effectLst>
                  <a:outerShdw blurRad="50800" dist="38100" algn="l" rotWithShape="0">
                    <a:schemeClr val="tx1">
                      <a:alpha val="40000"/>
                    </a:schemeClr>
                  </a:outerShdw>
                </a:effectLst>
                <a:latin typeface="Constantia" pitchFamily="29" charset="0"/>
              </a:rPr>
              <a:t>  </a:t>
            </a:r>
          </a:p>
        </p:txBody>
      </p:sp>
      <p:sp>
        <p:nvSpPr>
          <p:cNvPr id="5" name="Titre 4"/>
          <p:cNvSpPr>
            <a:spLocks noGrp="1"/>
          </p:cNvSpPr>
          <p:nvPr>
            <p:ph type="ctrTitle"/>
          </p:nvPr>
        </p:nvSpPr>
        <p:spPr/>
        <p:txBody>
          <a:bodyPr>
            <a:normAutofit/>
          </a:bodyPr>
          <a:lstStyle/>
          <a:p>
            <a:r>
              <a:rPr lang="fr-CA" sz="3200" dirty="0"/>
              <a:t>Le professionnalisme par l’innovation</a:t>
            </a:r>
          </a:p>
        </p:txBody>
      </p:sp>
      <p:pic>
        <p:nvPicPr>
          <p:cNvPr id="1027" name="Picture 3" descr="logo_prf_reseau_vr1_0"/>
          <p:cNvPicPr>
            <a:picLocks noChangeAspect="1" noChangeArrowheads="1"/>
          </p:cNvPicPr>
          <p:nvPr/>
        </p:nvPicPr>
        <p:blipFill>
          <a:blip r:embed="rId5" cstate="print"/>
          <a:srcRect/>
          <a:stretch>
            <a:fillRect/>
          </a:stretch>
        </p:blipFill>
        <p:spPr bwMode="auto">
          <a:xfrm>
            <a:off x="2699792" y="836712"/>
            <a:ext cx="3744416" cy="158417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CA" b="1" dirty="0"/>
              <a:t>PROFESSIONNEL EN RITUELS FUNÉRAIRES-PRF</a:t>
            </a:r>
          </a:p>
          <a:p>
            <a:pPr>
              <a:buFont typeface="Wingdings" pitchFamily="2" charset="2"/>
              <a:buChar char="ü"/>
            </a:pPr>
            <a:r>
              <a:rPr lang="fr-CA" dirty="0"/>
              <a:t>Directeur d’entreprises de services funéraires</a:t>
            </a:r>
          </a:p>
          <a:p>
            <a:pPr>
              <a:buFont typeface="Wingdings" pitchFamily="2" charset="2"/>
              <a:buChar char="ü"/>
            </a:pPr>
            <a:r>
              <a:rPr lang="fr-CA" dirty="0"/>
              <a:t>Thanatopracteurs</a:t>
            </a:r>
          </a:p>
          <a:p>
            <a:pPr>
              <a:buFont typeface="Wingdings" pitchFamily="2" charset="2"/>
              <a:buChar char="ü"/>
            </a:pPr>
            <a:r>
              <a:rPr lang="fr-CA" dirty="0"/>
              <a:t>Conseiller en services funéraires</a:t>
            </a:r>
            <a:endParaRPr lang="fr-CA" b="1" dirty="0"/>
          </a:p>
          <a:p>
            <a:pPr>
              <a:buFont typeface="Wingdings" pitchFamily="2" charset="2"/>
              <a:buChar char="ü"/>
            </a:pPr>
            <a:r>
              <a:rPr lang="fr-CA" dirty="0"/>
              <a:t>Préposé à la direction des funérailles ou à la célébration commémorative</a:t>
            </a:r>
          </a:p>
          <a:p>
            <a:pPr>
              <a:buFont typeface="Wingdings" pitchFamily="2" charset="2"/>
              <a:buChar char="ü"/>
            </a:pPr>
            <a:r>
              <a:rPr lang="fr-CA" dirty="0"/>
              <a:t>Réceptionniste, personne responsable de l’accueil, hôtesse</a:t>
            </a:r>
          </a:p>
          <a:p>
            <a:pPr>
              <a:buFont typeface="Wingdings" pitchFamily="2" charset="2"/>
              <a:buChar char="ü"/>
            </a:pPr>
            <a:r>
              <a:rPr lang="fr-CA" dirty="0"/>
              <a:t>Porteur, chauffeur, préposé au transport des défunts</a:t>
            </a:r>
          </a:p>
        </p:txBody>
      </p:sp>
      <p:sp>
        <p:nvSpPr>
          <p:cNvPr id="3" name="Titre 2"/>
          <p:cNvSpPr>
            <a:spLocks noGrp="1"/>
          </p:cNvSpPr>
          <p:nvPr>
            <p:ph type="title"/>
          </p:nvPr>
        </p:nvSpPr>
        <p:spPr/>
        <p:txBody>
          <a:bodyPr>
            <a:normAutofit fontScale="90000"/>
          </a:bodyPr>
          <a:lstStyle/>
          <a:p>
            <a:r>
              <a:rPr lang="fr-CA" dirty="0"/>
              <a:t>Notre titre professionnel exclusif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CA" b="1" u="sng" dirty="0"/>
              <a:t>Une norme professionnelle pour ritualiser la mort et encadrer le parcours de deuil</a:t>
            </a:r>
          </a:p>
          <a:p>
            <a:r>
              <a:rPr lang="fr-CA" dirty="0"/>
              <a:t>Les rituels funéraires deviennent une base de références des rites de passage civiques et religieux et de la guérison du deuil</a:t>
            </a:r>
            <a:endParaRPr lang="fr-CA" b="1" u="sng" dirty="0"/>
          </a:p>
          <a:p>
            <a:r>
              <a:rPr lang="fr-CA" b="1" u="sng" dirty="0"/>
              <a:t>Les rites religieux traditionnels</a:t>
            </a:r>
            <a:r>
              <a:rPr lang="fr-CA" dirty="0"/>
              <a:t>:</a:t>
            </a:r>
          </a:p>
          <a:p>
            <a:pPr>
              <a:buFont typeface="Wingdings" pitchFamily="2" charset="2"/>
              <a:buChar char="ü"/>
            </a:pPr>
            <a:r>
              <a:rPr lang="fr-CA" dirty="0"/>
              <a:t>La naissance (baptême)</a:t>
            </a:r>
          </a:p>
          <a:p>
            <a:pPr>
              <a:buFont typeface="Wingdings" pitchFamily="2" charset="2"/>
              <a:buChar char="ü"/>
            </a:pPr>
            <a:r>
              <a:rPr lang="fr-CA" dirty="0"/>
              <a:t>La puberté (confirmation)</a:t>
            </a:r>
          </a:p>
          <a:p>
            <a:pPr>
              <a:buFont typeface="Wingdings" pitchFamily="2" charset="2"/>
              <a:buChar char="ü"/>
            </a:pPr>
            <a:r>
              <a:rPr lang="fr-CA" dirty="0"/>
              <a:t>La fécondité (fiançailles, mariage)</a:t>
            </a:r>
          </a:p>
          <a:p>
            <a:pPr>
              <a:buFont typeface="Wingdings" pitchFamily="2" charset="2"/>
              <a:buChar char="ü"/>
            </a:pPr>
            <a:r>
              <a:rPr lang="fr-CA" dirty="0"/>
              <a:t>La mort (partage, recueillement, hommages, cérémonies, disposition)</a:t>
            </a:r>
          </a:p>
          <a:p>
            <a:pPr>
              <a:buFont typeface="Wingdings" pitchFamily="2" charset="2"/>
              <a:buChar char="ü"/>
            </a:pPr>
            <a:endParaRPr lang="fr-CA" b="1" dirty="0"/>
          </a:p>
          <a:p>
            <a:pPr>
              <a:buFont typeface="Wingdings" pitchFamily="2" charset="2"/>
              <a:buChar char="ü"/>
            </a:pPr>
            <a:endParaRPr lang="fr-CA" dirty="0"/>
          </a:p>
        </p:txBody>
      </p:sp>
      <p:sp>
        <p:nvSpPr>
          <p:cNvPr id="3" name="Titre 2"/>
          <p:cNvSpPr>
            <a:spLocks noGrp="1"/>
          </p:cNvSpPr>
          <p:nvPr>
            <p:ph type="title"/>
          </p:nvPr>
        </p:nvSpPr>
        <p:spPr/>
        <p:txBody>
          <a:bodyPr/>
          <a:lstStyle/>
          <a:p>
            <a:r>
              <a:rPr lang="fr-CA" dirty="0"/>
              <a:t>Nouveau sens pour les rituels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1"/>
            </p:custDataLst>
            <p:extLst>
              <p:ext uri="{D42A27DB-BD31-4B8C-83A1-F6EECF244321}">
                <p14:modId xmlns:p14="http://schemas.microsoft.com/office/powerpoint/2010/main" val="2821967620"/>
              </p:ext>
            </p:extLst>
          </p:nvPr>
        </p:nvGraphicFramePr>
        <p:xfrm>
          <a:off x="457200" y="1571612"/>
          <a:ext cx="8401080" cy="52863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674" name="Title 1"/>
          <p:cNvSpPr>
            <a:spLocks noGrp="1"/>
          </p:cNvSpPr>
          <p:nvPr>
            <p:ph type="title"/>
            <p:custDataLst>
              <p:tags r:id="rId2"/>
            </p:custDataLst>
          </p:nvPr>
        </p:nvSpPr>
        <p:spPr>
          <a:xfrm>
            <a:off x="467544" y="548680"/>
            <a:ext cx="8229600" cy="1143000"/>
          </a:xfrm>
        </p:spPr>
        <p:txBody>
          <a:bodyPr/>
          <a:lstStyle/>
          <a:p>
            <a:r>
              <a:rPr lang="fr-CA" dirty="0"/>
              <a:t>Clés de la réussite du Réseau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custDataLst>
              <p:tags r:id="rId1"/>
            </p:custDataLst>
            <p:extLst>
              <p:ext uri="{D42A27DB-BD31-4B8C-83A1-F6EECF244321}">
                <p14:modId xmlns:p14="http://schemas.microsoft.com/office/powerpoint/2010/main" val="3380636003"/>
              </p:ext>
            </p:extLst>
          </p:nvPr>
        </p:nvGraphicFramePr>
        <p:xfrm>
          <a:off x="457200" y="1628801"/>
          <a:ext cx="8229600" cy="522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0722" name="Titre 1"/>
          <p:cNvSpPr>
            <a:spLocks noGrp="1"/>
          </p:cNvSpPr>
          <p:nvPr>
            <p:ph type="title"/>
            <p:custDataLst>
              <p:tags r:id="rId2"/>
            </p:custDataLst>
          </p:nvPr>
        </p:nvSpPr>
        <p:spPr>
          <a:xfrm>
            <a:off x="467544" y="332656"/>
            <a:ext cx="8229600" cy="1143000"/>
          </a:xfrm>
        </p:spPr>
        <p:txBody>
          <a:bodyPr>
            <a:normAutofit/>
          </a:bodyPr>
          <a:lstStyle/>
          <a:p>
            <a:r>
              <a:rPr lang="fr-CA" dirty="0"/>
              <a:t>NOTRE SIGNATURE DISTINCTE  </a:t>
            </a:r>
          </a:p>
        </p:txBody>
      </p:sp>
      <p:pic>
        <p:nvPicPr>
          <p:cNvPr id="2" name="Image 1"/>
          <p:cNvPicPr>
            <a:picLocks noChangeAspect="1"/>
          </p:cNvPicPr>
          <p:nvPr/>
        </p:nvPicPr>
        <p:blipFill>
          <a:blip r:embed="rId11"/>
          <a:stretch>
            <a:fillRect/>
          </a:stretch>
        </p:blipFill>
        <p:spPr>
          <a:xfrm>
            <a:off x="251520" y="1412776"/>
            <a:ext cx="2448272" cy="2448272"/>
          </a:xfrm>
          <a:prstGeom prst="rect">
            <a:avLst/>
          </a:prstGeom>
        </p:spPr>
      </p:pic>
      <p:sp>
        <p:nvSpPr>
          <p:cNvPr id="8" name="Flèche vers la gauche 7"/>
          <p:cNvSpPr/>
          <p:nvPr/>
        </p:nvSpPr>
        <p:spPr>
          <a:xfrm rot="13197015">
            <a:off x="1686517" y="3936334"/>
            <a:ext cx="1932103" cy="740278"/>
          </a:xfrm>
          <a:prstGeom prst="leftArrow">
            <a:avLst>
              <a:gd name="adj1" fmla="val 60000"/>
              <a:gd name="adj2" fmla="val 50000"/>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a:lstStyle/>
          <a:p>
            <a:endParaRPr lang="fr-FR"/>
          </a:p>
        </p:txBody>
      </p:sp>
      <p:pic>
        <p:nvPicPr>
          <p:cNvPr id="6" name="Image 5"/>
          <p:cNvPicPr/>
          <p:nvPr/>
        </p:nvPicPr>
        <p:blipFill>
          <a:blip r:embed="rId12">
            <a:extLst>
              <a:ext uri="{28A0092B-C50C-407E-A947-70E740481C1C}">
                <a14:useLocalDpi xmlns:a14="http://schemas.microsoft.com/office/drawing/2010/main" val="0"/>
              </a:ext>
            </a:extLst>
          </a:blip>
          <a:srcRect/>
          <a:stretch>
            <a:fillRect/>
          </a:stretch>
        </p:blipFill>
        <p:spPr bwMode="auto">
          <a:xfrm>
            <a:off x="2339752" y="1772816"/>
            <a:ext cx="3744416" cy="1368151"/>
          </a:xfrm>
          <a:prstGeom prst="rect">
            <a:avLst/>
          </a:prstGeom>
          <a:noFill/>
          <a:ln>
            <a:noFill/>
          </a:ln>
        </p:spPr>
      </p:pic>
      <p:graphicFrame>
        <p:nvGraphicFramePr>
          <p:cNvPr id="7" name="Espace réservé du contenu 4"/>
          <p:cNvGraphicFramePr>
            <a:graphicFrameLocks/>
          </p:cNvGraphicFramePr>
          <p:nvPr>
            <p:custDataLst>
              <p:tags r:id="rId3"/>
            </p:custDataLst>
            <p:extLst>
              <p:ext uri="{D42A27DB-BD31-4B8C-83A1-F6EECF244321}">
                <p14:modId xmlns:p14="http://schemas.microsoft.com/office/powerpoint/2010/main" val="1713894651"/>
              </p:ext>
            </p:extLst>
          </p:nvPr>
        </p:nvGraphicFramePr>
        <p:xfrm>
          <a:off x="577850" y="1343051"/>
          <a:ext cx="8229600" cy="5229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9" name="Image 8" descr="logo_prf_reseau_vr1_0"/>
          <p:cNvPicPr/>
          <p:nvPr/>
        </p:nvPicPr>
        <p:blipFill>
          <a:blip r:embed="rId18">
            <a:extLst>
              <a:ext uri="{28A0092B-C50C-407E-A947-70E740481C1C}">
                <a14:useLocalDpi xmlns:a14="http://schemas.microsoft.com/office/drawing/2010/main" val="0"/>
              </a:ext>
            </a:extLst>
          </a:blip>
          <a:srcRect/>
          <a:stretch>
            <a:fillRect/>
          </a:stretch>
        </p:blipFill>
        <p:spPr bwMode="auto">
          <a:xfrm>
            <a:off x="3438525" y="3051175"/>
            <a:ext cx="2266950" cy="755650"/>
          </a:xfrm>
          <a:prstGeom prst="rect">
            <a:avLst/>
          </a:prstGeom>
          <a:noFill/>
          <a:ln>
            <a:noFill/>
          </a:ln>
        </p:spPr>
      </p:pic>
      <p:sp>
        <p:nvSpPr>
          <p:cNvPr id="10" name="Rectangle 9">
            <a:extLst>
              <a:ext uri="{FF2B5EF4-FFF2-40B4-BE49-F238E27FC236}">
                <a16:creationId xmlns:a16="http://schemas.microsoft.com/office/drawing/2014/main" id="{41BC9631-E662-C8A7-507D-740447C43E90}"/>
              </a:ext>
            </a:extLst>
          </p:cNvPr>
          <p:cNvSpPr/>
          <p:nvPr/>
        </p:nvSpPr>
        <p:spPr>
          <a:xfrm>
            <a:off x="2555776" y="1604484"/>
            <a:ext cx="6251674" cy="151216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4" name="Image 3">
            <a:extLst>
              <a:ext uri="{FF2B5EF4-FFF2-40B4-BE49-F238E27FC236}">
                <a16:creationId xmlns:a16="http://schemas.microsoft.com/office/drawing/2014/main" id="{2EAAF2DC-7667-A396-1833-0EC59F78745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06206" y="2095959"/>
            <a:ext cx="3390900" cy="939800"/>
          </a:xfrm>
          <a:prstGeom prst="rect">
            <a:avLst/>
          </a:prstGeom>
        </p:spPr>
      </p:pic>
      <p:sp>
        <p:nvSpPr>
          <p:cNvPr id="13" name="Flèche vers le bas 12">
            <a:extLst>
              <a:ext uri="{FF2B5EF4-FFF2-40B4-BE49-F238E27FC236}">
                <a16:creationId xmlns:a16="http://schemas.microsoft.com/office/drawing/2014/main" id="{9AA706F5-9809-8F97-4B90-83E0CD8F1C13}"/>
              </a:ext>
            </a:extLst>
          </p:cNvPr>
          <p:cNvSpPr/>
          <p:nvPr/>
        </p:nvSpPr>
        <p:spPr>
          <a:xfrm rot="2365058">
            <a:off x="5993079" y="2769853"/>
            <a:ext cx="832788" cy="25526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vers le bas 13">
            <a:extLst>
              <a:ext uri="{FF2B5EF4-FFF2-40B4-BE49-F238E27FC236}">
                <a16:creationId xmlns:a16="http://schemas.microsoft.com/office/drawing/2014/main" id="{026419DC-24FD-D407-C158-FBFBDAD5E3F2}"/>
              </a:ext>
            </a:extLst>
          </p:cNvPr>
          <p:cNvSpPr/>
          <p:nvPr/>
        </p:nvSpPr>
        <p:spPr>
          <a:xfrm rot="18601269">
            <a:off x="2261633" y="3354780"/>
            <a:ext cx="832788" cy="19506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Espace réservé du contenu 8"/>
          <p:cNvGraphicFramePr>
            <a:graphicFrameLocks noGrp="1"/>
          </p:cNvGraphicFramePr>
          <p:nvPr>
            <p:ph idx="1"/>
            <p:custDataLst>
              <p:tags r:id="rId1"/>
            </p:custDataLst>
            <p:extLst>
              <p:ext uri="{D42A27DB-BD31-4B8C-83A1-F6EECF244321}">
                <p14:modId xmlns:p14="http://schemas.microsoft.com/office/powerpoint/2010/main" val="2290926082"/>
              </p:ext>
            </p:extLst>
          </p:nvPr>
        </p:nvGraphicFramePr>
        <p:xfrm>
          <a:off x="0" y="1935163"/>
          <a:ext cx="9144000" cy="49228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770" name="Titre 1"/>
          <p:cNvSpPr>
            <a:spLocks noGrp="1"/>
          </p:cNvSpPr>
          <p:nvPr>
            <p:ph type="title"/>
            <p:custDataLst>
              <p:tags r:id="rId2"/>
            </p:custDataLst>
          </p:nvPr>
        </p:nvSpPr>
        <p:spPr>
          <a:xfrm>
            <a:off x="468313" y="476250"/>
            <a:ext cx="8229600" cy="1143000"/>
          </a:xfrm>
        </p:spPr>
        <p:txBody>
          <a:bodyPr>
            <a:normAutofit/>
          </a:bodyPr>
          <a:lstStyle/>
          <a:p>
            <a:r>
              <a:rPr lang="fr-CA" sz="3200" b="0" dirty="0"/>
              <a:t>Plan de formation continue du Réseau: Une étape obligatoire de la norme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457200" y="1628801"/>
            <a:ext cx="8229600" cy="5229200"/>
          </a:xfrm>
        </p:spPr>
        <p:txBody>
          <a:bodyPr>
            <a:normAutofit/>
          </a:bodyPr>
          <a:lstStyle/>
          <a:p>
            <a:pPr marL="109728" indent="0">
              <a:buNone/>
            </a:pPr>
            <a:endParaRPr lang="fr-CA" sz="2000" b="1" dirty="0"/>
          </a:p>
          <a:p>
            <a:r>
              <a:rPr lang="fr-CA" sz="2000" dirty="0"/>
              <a:t>Mme Brigitte Deschênes, Résidence funéraire du Saguenay-</a:t>
            </a:r>
            <a:r>
              <a:rPr lang="fr-CA" sz="2000" b="1" dirty="0"/>
              <a:t>Présidente</a:t>
            </a:r>
            <a:endParaRPr lang="fr-CA" sz="2000" dirty="0"/>
          </a:p>
          <a:p>
            <a:r>
              <a:rPr lang="fr-CA" sz="2000" dirty="0"/>
              <a:t>M. Yves Berthiaume, Maison funéraire Shields-Berthiaume et Salon funéraire Berthiaume – </a:t>
            </a:r>
            <a:r>
              <a:rPr lang="fr-CA" sz="2000" b="1" dirty="0"/>
              <a:t>Vice-président</a:t>
            </a:r>
            <a:endParaRPr lang="fr-CA" sz="2000" dirty="0"/>
          </a:p>
          <a:p>
            <a:r>
              <a:rPr lang="fr-CA" sz="2000" dirty="0"/>
              <a:t>M. André Fournier -Maison Commémorative familiale Fournier </a:t>
            </a:r>
            <a:r>
              <a:rPr lang="fr-CA" sz="2000" b="1" dirty="0"/>
              <a:t>Trésorier</a:t>
            </a:r>
          </a:p>
          <a:p>
            <a:r>
              <a:rPr lang="fr-CA" sz="2000" dirty="0"/>
              <a:t>M. Yvan Rodrigue, Lépine Cloutier et Urgel </a:t>
            </a:r>
            <a:r>
              <a:rPr lang="fr-CA" sz="2000" dirty="0" err="1"/>
              <a:t>Bourgie</a:t>
            </a:r>
            <a:r>
              <a:rPr lang="fr-CA" sz="2000" dirty="0"/>
              <a:t>-</a:t>
            </a:r>
            <a:r>
              <a:rPr lang="fr-CA" sz="2000" b="1" dirty="0"/>
              <a:t>Conseiller</a:t>
            </a:r>
          </a:p>
          <a:p>
            <a:r>
              <a:rPr lang="fr-CA" sz="2000" dirty="0"/>
              <a:t>M. Jean Baillargeon, expert-conseil en communication stratégique-</a:t>
            </a:r>
            <a:r>
              <a:rPr lang="fr-CA" sz="2000" b="1" dirty="0"/>
              <a:t>Secrétaire et directeur de l’Institut PRF</a:t>
            </a:r>
          </a:p>
          <a:p>
            <a:pPr marL="457200" indent="-457200">
              <a:buFont typeface="Wingdings 2" pitchFamily="29" charset="2"/>
              <a:buAutoNum type="arabicPeriod"/>
            </a:pPr>
            <a:endParaRPr lang="fr-CA" sz="2000" dirty="0"/>
          </a:p>
        </p:txBody>
      </p:sp>
      <p:sp>
        <p:nvSpPr>
          <p:cNvPr id="2" name="Titre 1"/>
          <p:cNvSpPr>
            <a:spLocks noGrp="1"/>
          </p:cNvSpPr>
          <p:nvPr>
            <p:ph type="title"/>
            <p:custDataLst>
              <p:tags r:id="rId2"/>
            </p:custDataLst>
          </p:nvPr>
        </p:nvSpPr>
        <p:spPr/>
        <p:txBody>
          <a:bodyPr>
            <a:normAutofit/>
          </a:bodyPr>
          <a:lstStyle/>
          <a:p>
            <a:r>
              <a:rPr lang="fr-CA" sz="3200" dirty="0"/>
              <a:t>Réseau Signature PRF- Fondateurs et Conseil d’administration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CA" dirty="0"/>
              <a:t>Questions?</a:t>
            </a:r>
          </a:p>
          <a:p>
            <a:r>
              <a:rPr lang="fr-CA" dirty="0" err="1"/>
              <a:t>jbexpertconseil@icloud.com</a:t>
            </a:r>
            <a:endParaRPr lang="fr-CA" dirty="0"/>
          </a:p>
        </p:txBody>
      </p:sp>
      <p:pic>
        <p:nvPicPr>
          <p:cNvPr id="4" name="Picture 3" descr="logo_prf_reseau_vr1_0"/>
          <p:cNvPicPr>
            <a:picLocks noChangeAspect="1" noChangeArrowheads="1"/>
          </p:cNvPicPr>
          <p:nvPr/>
        </p:nvPicPr>
        <p:blipFill>
          <a:blip r:embed="rId3" cstate="print"/>
          <a:srcRect/>
          <a:stretch>
            <a:fillRect/>
          </a:stretch>
        </p:blipFill>
        <p:spPr bwMode="auto">
          <a:xfrm>
            <a:off x="4427984" y="1700808"/>
            <a:ext cx="3744416" cy="1584176"/>
          </a:xfrm>
          <a:prstGeom prst="rect">
            <a:avLst/>
          </a:prstGeom>
          <a:noFill/>
          <a:ln w="9525">
            <a:noFill/>
            <a:miter lim="800000"/>
            <a:headEnd/>
            <a:tailEnd/>
          </a:ln>
          <a:effectLst/>
        </p:spPr>
      </p:pic>
      <p:sp>
        <p:nvSpPr>
          <p:cNvPr id="5" name="Titre 4"/>
          <p:cNvSpPr>
            <a:spLocks noGrp="1"/>
          </p:cNvSpPr>
          <p:nvPr>
            <p:ph type="ctrTitle"/>
          </p:nvPr>
        </p:nvSpPr>
        <p:spPr/>
        <p:txBody>
          <a:bodyPr>
            <a:normAutofit/>
          </a:bodyPr>
          <a:lstStyle/>
          <a:p>
            <a:r>
              <a:rPr lang="fr-CA" sz="3600" dirty="0"/>
              <a:t>Vous souhaite la bienvenue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 1" descr="Réseau Signature PRF"/>
          <p:cNvPicPr>
            <a:picLocks noChangeAspect="1" noChangeArrowheads="1"/>
          </p:cNvPicPr>
          <p:nvPr/>
        </p:nvPicPr>
        <p:blipFill>
          <a:blip r:embed="rId2" cstate="print"/>
          <a:srcRect/>
          <a:stretch>
            <a:fillRect/>
          </a:stretch>
        </p:blipFill>
        <p:spPr bwMode="auto">
          <a:xfrm>
            <a:off x="2249996" y="292994"/>
            <a:ext cx="4644008" cy="1148694"/>
          </a:xfrm>
          <a:prstGeom prst="rect">
            <a:avLst/>
          </a:prstGeom>
          <a:noFill/>
          <a:ln w="9525">
            <a:noFill/>
            <a:miter lim="800000"/>
            <a:headEnd/>
            <a:tailEnd/>
          </a:ln>
        </p:spPr>
      </p:pic>
      <p:pic>
        <p:nvPicPr>
          <p:cNvPr id="1028" name="Image 5" descr="Maison commémorative familiale Rouleau"/>
          <p:cNvPicPr>
            <a:picLocks noChangeAspect="1" noChangeArrowheads="1"/>
          </p:cNvPicPr>
          <p:nvPr/>
        </p:nvPicPr>
        <p:blipFill>
          <a:blip r:embed="rId3" cstate="print"/>
          <a:srcRect/>
          <a:stretch>
            <a:fillRect/>
          </a:stretch>
        </p:blipFill>
        <p:spPr bwMode="auto">
          <a:xfrm>
            <a:off x="331540" y="1916832"/>
            <a:ext cx="1720180" cy="576827"/>
          </a:xfrm>
          <a:prstGeom prst="rect">
            <a:avLst/>
          </a:prstGeom>
          <a:noFill/>
          <a:ln w="9525">
            <a:noFill/>
            <a:miter lim="800000"/>
            <a:headEnd/>
            <a:tailEnd/>
          </a:ln>
        </p:spPr>
      </p:pic>
      <p:pic>
        <p:nvPicPr>
          <p:cNvPr id="1029" name="Image 4" descr="Maison commémorative familiale Fournier"/>
          <p:cNvPicPr>
            <a:picLocks noChangeAspect="1" noChangeArrowheads="1"/>
          </p:cNvPicPr>
          <p:nvPr/>
        </p:nvPicPr>
        <p:blipFill>
          <a:blip r:embed="rId4" cstate="print"/>
          <a:srcRect/>
          <a:stretch>
            <a:fillRect/>
          </a:stretch>
        </p:blipFill>
        <p:spPr bwMode="auto">
          <a:xfrm>
            <a:off x="2419771" y="1850863"/>
            <a:ext cx="1720181" cy="607761"/>
          </a:xfrm>
          <a:prstGeom prst="rect">
            <a:avLst/>
          </a:prstGeom>
          <a:noFill/>
          <a:ln w="9525">
            <a:noFill/>
            <a:miter lim="800000"/>
            <a:headEnd/>
            <a:tailEnd/>
          </a:ln>
        </p:spPr>
      </p:pic>
      <p:pic>
        <p:nvPicPr>
          <p:cNvPr id="1030" name="Image 3" descr="Lépine Cloutier La Souvenance"/>
          <p:cNvPicPr>
            <a:picLocks noChangeAspect="1" noChangeArrowheads="1"/>
          </p:cNvPicPr>
          <p:nvPr/>
        </p:nvPicPr>
        <p:blipFill>
          <a:blip r:embed="rId5" cstate="print"/>
          <a:srcRect/>
          <a:stretch>
            <a:fillRect/>
          </a:stretch>
        </p:blipFill>
        <p:spPr bwMode="auto">
          <a:xfrm>
            <a:off x="331540" y="2823481"/>
            <a:ext cx="1854867" cy="677527"/>
          </a:xfrm>
          <a:prstGeom prst="rect">
            <a:avLst/>
          </a:prstGeom>
          <a:noFill/>
          <a:ln w="9525">
            <a:noFill/>
            <a:miter lim="800000"/>
            <a:headEnd/>
            <a:tailEnd/>
          </a:ln>
        </p:spPr>
      </p:pic>
      <p:pic>
        <p:nvPicPr>
          <p:cNvPr id="1033" name="Image 2" descr="Urgel Bourgie"/>
          <p:cNvPicPr>
            <a:picLocks noChangeAspect="1" noChangeArrowheads="1"/>
          </p:cNvPicPr>
          <p:nvPr/>
        </p:nvPicPr>
        <p:blipFill>
          <a:blip r:embed="rId6" cstate="print"/>
          <a:srcRect/>
          <a:stretch>
            <a:fillRect/>
          </a:stretch>
        </p:blipFill>
        <p:spPr bwMode="auto">
          <a:xfrm>
            <a:off x="2355467" y="2781525"/>
            <a:ext cx="2056580" cy="791491"/>
          </a:xfrm>
          <a:prstGeom prst="rect">
            <a:avLst/>
          </a:prstGeom>
          <a:noFill/>
          <a:ln w="9525">
            <a:noFill/>
            <a:miter lim="800000"/>
            <a:headEnd/>
            <a:tailEnd/>
          </a:ln>
        </p:spPr>
      </p:pic>
      <p:pic>
        <p:nvPicPr>
          <p:cNvPr id="1034" name="Image 8" descr="Résidence funéraire du Saguenay"/>
          <p:cNvPicPr>
            <a:picLocks noChangeAspect="1" noChangeArrowheads="1"/>
          </p:cNvPicPr>
          <p:nvPr/>
        </p:nvPicPr>
        <p:blipFill>
          <a:blip r:embed="rId7" cstate="print"/>
          <a:srcRect/>
          <a:stretch>
            <a:fillRect/>
          </a:stretch>
        </p:blipFill>
        <p:spPr bwMode="auto">
          <a:xfrm>
            <a:off x="6770439" y="3580459"/>
            <a:ext cx="2171934" cy="1288087"/>
          </a:xfrm>
          <a:prstGeom prst="rect">
            <a:avLst/>
          </a:prstGeom>
          <a:noFill/>
          <a:ln w="9525">
            <a:noFill/>
            <a:miter lim="800000"/>
            <a:headEnd/>
            <a:tailEnd/>
          </a:ln>
        </p:spPr>
      </p:pic>
      <p:pic>
        <p:nvPicPr>
          <p:cNvPr id="1035" name="Image 9" descr="Shields Berthiaume Complexe funéraire familiale de la Petite Nation"/>
          <p:cNvPicPr>
            <a:picLocks noChangeAspect="1" noChangeArrowheads="1"/>
          </p:cNvPicPr>
          <p:nvPr/>
        </p:nvPicPr>
        <p:blipFill>
          <a:blip r:embed="rId8" cstate="print"/>
          <a:srcRect/>
          <a:stretch>
            <a:fillRect/>
          </a:stretch>
        </p:blipFill>
        <p:spPr bwMode="auto">
          <a:xfrm>
            <a:off x="4427984" y="1507437"/>
            <a:ext cx="2304256" cy="1297007"/>
          </a:xfrm>
          <a:prstGeom prst="rect">
            <a:avLst/>
          </a:prstGeom>
          <a:noFill/>
          <a:ln w="9525">
            <a:noFill/>
            <a:miter lim="800000"/>
            <a:headEnd/>
            <a:tailEnd/>
          </a:ln>
        </p:spPr>
      </p:pic>
      <p:pic>
        <p:nvPicPr>
          <p:cNvPr id="1037" name="Image 19" descr="C:\Users\Utilisateur\Documents\dso concept\Réseau-PRF\1er semestre 2012\Formation\Conférence de presse\NEW LOGO Berthiaume_Couleur.jpg"/>
          <p:cNvPicPr>
            <a:picLocks noChangeAspect="1" noChangeArrowheads="1"/>
          </p:cNvPicPr>
          <p:nvPr/>
        </p:nvPicPr>
        <p:blipFill>
          <a:blip r:embed="rId9" cstate="print"/>
          <a:srcRect/>
          <a:stretch>
            <a:fillRect/>
          </a:stretch>
        </p:blipFill>
        <p:spPr bwMode="auto">
          <a:xfrm>
            <a:off x="7108365" y="1657421"/>
            <a:ext cx="1496083" cy="836238"/>
          </a:xfrm>
          <a:prstGeom prst="rect">
            <a:avLst/>
          </a:prstGeom>
          <a:noFill/>
          <a:ln w="9525">
            <a:noFill/>
            <a:miter lim="800000"/>
            <a:headEnd/>
            <a:tailEnd/>
          </a:ln>
        </p:spPr>
      </p:pic>
      <p:pic>
        <p:nvPicPr>
          <p:cNvPr id="2" name="Image 1">
            <a:extLst>
              <a:ext uri="{FF2B5EF4-FFF2-40B4-BE49-F238E27FC236}">
                <a16:creationId xmlns:a16="http://schemas.microsoft.com/office/drawing/2014/main" id="{0585A30C-FC4F-1A96-CAB9-E65A3BA95F31}"/>
              </a:ext>
            </a:extLst>
          </p:cNvPr>
          <p:cNvPicPr>
            <a:picLocks noChangeAspect="1"/>
          </p:cNvPicPr>
          <p:nvPr/>
        </p:nvPicPr>
        <p:blipFill>
          <a:blip r:embed="rId10"/>
          <a:stretch>
            <a:fillRect/>
          </a:stretch>
        </p:blipFill>
        <p:spPr>
          <a:xfrm>
            <a:off x="7141896" y="2697790"/>
            <a:ext cx="1433932" cy="731210"/>
          </a:xfrm>
          <a:prstGeom prst="rect">
            <a:avLst/>
          </a:prstGeom>
        </p:spPr>
      </p:pic>
      <p:pic>
        <p:nvPicPr>
          <p:cNvPr id="3" name="Image 2">
            <a:extLst>
              <a:ext uri="{FF2B5EF4-FFF2-40B4-BE49-F238E27FC236}">
                <a16:creationId xmlns:a16="http://schemas.microsoft.com/office/drawing/2014/main" id="{0B70AC3E-EFE6-5281-D668-31B71F0A1CDE}"/>
              </a:ext>
            </a:extLst>
          </p:cNvPr>
          <p:cNvPicPr>
            <a:picLocks noChangeAspect="1"/>
          </p:cNvPicPr>
          <p:nvPr/>
        </p:nvPicPr>
        <p:blipFill>
          <a:blip r:embed="rId11"/>
          <a:stretch>
            <a:fillRect/>
          </a:stretch>
        </p:blipFill>
        <p:spPr>
          <a:xfrm>
            <a:off x="368388" y="3573016"/>
            <a:ext cx="1840954" cy="1472763"/>
          </a:xfrm>
          <a:prstGeom prst="rect">
            <a:avLst/>
          </a:prstGeom>
        </p:spPr>
      </p:pic>
      <p:pic>
        <p:nvPicPr>
          <p:cNvPr id="4" name="Image 3">
            <a:extLst>
              <a:ext uri="{FF2B5EF4-FFF2-40B4-BE49-F238E27FC236}">
                <a16:creationId xmlns:a16="http://schemas.microsoft.com/office/drawing/2014/main" id="{0B3D0067-A77B-1350-B690-A2A99D18B401}"/>
              </a:ext>
            </a:extLst>
          </p:cNvPr>
          <p:cNvPicPr>
            <a:picLocks noChangeAspect="1"/>
          </p:cNvPicPr>
          <p:nvPr/>
        </p:nvPicPr>
        <p:blipFill>
          <a:blip r:embed="rId12"/>
          <a:stretch>
            <a:fillRect/>
          </a:stretch>
        </p:blipFill>
        <p:spPr>
          <a:xfrm>
            <a:off x="2553540" y="3689653"/>
            <a:ext cx="1698850" cy="940030"/>
          </a:xfrm>
          <a:prstGeom prst="rect">
            <a:avLst/>
          </a:prstGeom>
        </p:spPr>
      </p:pic>
      <p:pic>
        <p:nvPicPr>
          <p:cNvPr id="5" name="Image 4">
            <a:extLst>
              <a:ext uri="{FF2B5EF4-FFF2-40B4-BE49-F238E27FC236}">
                <a16:creationId xmlns:a16="http://schemas.microsoft.com/office/drawing/2014/main" id="{8F7094BD-90B4-CABB-9405-146CA8F2059B}"/>
              </a:ext>
            </a:extLst>
          </p:cNvPr>
          <p:cNvPicPr>
            <a:picLocks noChangeAspect="1"/>
          </p:cNvPicPr>
          <p:nvPr/>
        </p:nvPicPr>
        <p:blipFill>
          <a:blip r:embed="rId13"/>
          <a:stretch>
            <a:fillRect/>
          </a:stretch>
        </p:blipFill>
        <p:spPr>
          <a:xfrm>
            <a:off x="4930183" y="2769798"/>
            <a:ext cx="1660278" cy="731210"/>
          </a:xfrm>
          <a:prstGeom prst="rect">
            <a:avLst/>
          </a:prstGeom>
        </p:spPr>
      </p:pic>
      <p:pic>
        <p:nvPicPr>
          <p:cNvPr id="6" name="Image 5">
            <a:extLst>
              <a:ext uri="{FF2B5EF4-FFF2-40B4-BE49-F238E27FC236}">
                <a16:creationId xmlns:a16="http://schemas.microsoft.com/office/drawing/2014/main" id="{819FBAA5-01A8-95CD-B8E7-5E6F225FD6CF}"/>
              </a:ext>
            </a:extLst>
          </p:cNvPr>
          <p:cNvPicPr>
            <a:picLocks noChangeAspect="1"/>
          </p:cNvPicPr>
          <p:nvPr/>
        </p:nvPicPr>
        <p:blipFill>
          <a:blip r:embed="rId14"/>
          <a:stretch>
            <a:fillRect/>
          </a:stretch>
        </p:blipFill>
        <p:spPr>
          <a:xfrm>
            <a:off x="4891612" y="3740681"/>
            <a:ext cx="1522096" cy="10654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sz="half" idx="1"/>
            <p:custDataLst>
              <p:tags r:id="rId1"/>
            </p:custDataLst>
          </p:nvPr>
        </p:nvSpPr>
        <p:spPr>
          <a:xfrm>
            <a:off x="457200" y="1920875"/>
            <a:ext cx="4038600" cy="4708525"/>
          </a:xfrm>
        </p:spPr>
        <p:txBody>
          <a:bodyPr>
            <a:normAutofit/>
          </a:bodyPr>
          <a:lstStyle/>
          <a:p>
            <a:pPr algn="ctr">
              <a:lnSpc>
                <a:spcPct val="90000"/>
              </a:lnSpc>
              <a:buFont typeface="Wingdings 2" pitchFamily="29" charset="2"/>
              <a:buNone/>
            </a:pPr>
            <a:r>
              <a:rPr lang="fr-CA" sz="2200" dirty="0"/>
              <a:t>IDÉE</a:t>
            </a:r>
          </a:p>
          <a:p>
            <a:pPr algn="ctr">
              <a:lnSpc>
                <a:spcPct val="90000"/>
              </a:lnSpc>
              <a:buFont typeface="Wingdings 2" pitchFamily="29" charset="2"/>
              <a:buNone/>
            </a:pPr>
            <a:endParaRPr lang="fr-CA" sz="2200" dirty="0"/>
          </a:p>
          <a:p>
            <a:pPr algn="ctr">
              <a:lnSpc>
                <a:spcPct val="90000"/>
              </a:lnSpc>
              <a:buFont typeface="Wingdings 2" pitchFamily="29" charset="2"/>
              <a:buNone/>
            </a:pPr>
            <a:r>
              <a:rPr lang="fr-CA" sz="2200" dirty="0"/>
              <a:t>GROUPE D’INDIVIDUS</a:t>
            </a:r>
          </a:p>
          <a:p>
            <a:pPr algn="ctr">
              <a:lnSpc>
                <a:spcPct val="90000"/>
              </a:lnSpc>
              <a:buFont typeface="Wingdings 2" pitchFamily="29" charset="2"/>
              <a:buNone/>
            </a:pPr>
            <a:endParaRPr lang="fr-CA" sz="2200" dirty="0"/>
          </a:p>
          <a:p>
            <a:pPr algn="ctr">
              <a:lnSpc>
                <a:spcPct val="90000"/>
              </a:lnSpc>
              <a:buFont typeface="Wingdings 2" pitchFamily="29" charset="2"/>
              <a:buNone/>
            </a:pPr>
            <a:r>
              <a:rPr lang="fr-CA" sz="2200" dirty="0"/>
              <a:t>ENTREPRISES</a:t>
            </a:r>
          </a:p>
          <a:p>
            <a:pPr algn="ctr">
              <a:lnSpc>
                <a:spcPct val="90000"/>
              </a:lnSpc>
              <a:buFont typeface="Wingdings 2" pitchFamily="29" charset="2"/>
              <a:buNone/>
            </a:pPr>
            <a:endParaRPr lang="fr-CA" sz="2200" dirty="0"/>
          </a:p>
          <a:p>
            <a:pPr algn="ctr">
              <a:lnSpc>
                <a:spcPct val="90000"/>
              </a:lnSpc>
              <a:buFont typeface="Wingdings 2" pitchFamily="29" charset="2"/>
              <a:buNone/>
            </a:pPr>
            <a:r>
              <a:rPr lang="fr-CA" sz="2800" dirty="0">
                <a:solidFill>
                  <a:srgbClr val="FF0000"/>
                </a:solidFill>
              </a:rPr>
              <a:t>Culture </a:t>
            </a:r>
            <a:r>
              <a:rPr lang="fr-CA" sz="2400" dirty="0">
                <a:solidFill>
                  <a:srgbClr val="FF0000"/>
                </a:solidFill>
              </a:rPr>
              <a:t>D’INNOVATION</a:t>
            </a:r>
            <a:r>
              <a:rPr lang="fr-CA" sz="2800" dirty="0">
                <a:solidFill>
                  <a:srgbClr val="FF0000"/>
                </a:solidFill>
              </a:rPr>
              <a:t> </a:t>
            </a:r>
          </a:p>
          <a:p>
            <a:pPr algn="ctr">
              <a:lnSpc>
                <a:spcPct val="90000"/>
              </a:lnSpc>
              <a:buFont typeface="Wingdings 2" pitchFamily="29" charset="2"/>
              <a:buNone/>
            </a:pPr>
            <a:r>
              <a:rPr lang="fr-CA" sz="2200" dirty="0"/>
              <a:t>     </a:t>
            </a:r>
          </a:p>
          <a:p>
            <a:pPr algn="ctr">
              <a:lnSpc>
                <a:spcPct val="90000"/>
              </a:lnSpc>
              <a:buFont typeface="Wingdings 2" pitchFamily="29" charset="2"/>
              <a:buNone/>
            </a:pPr>
            <a:endParaRPr lang="fr-CA" sz="2200" dirty="0"/>
          </a:p>
          <a:p>
            <a:pPr algn="ctr">
              <a:lnSpc>
                <a:spcPct val="90000"/>
              </a:lnSpc>
              <a:buFont typeface="Wingdings 2" pitchFamily="29" charset="2"/>
              <a:buNone/>
            </a:pPr>
            <a:r>
              <a:rPr lang="fr-CA" sz="2200" dirty="0"/>
              <a:t>Notre RÉSEAU</a:t>
            </a:r>
          </a:p>
          <a:p>
            <a:pPr algn="ctr">
              <a:lnSpc>
                <a:spcPct val="90000"/>
              </a:lnSpc>
              <a:buFont typeface="Wingdings 2" pitchFamily="29" charset="2"/>
              <a:buNone/>
            </a:pPr>
            <a:endParaRPr lang="fr-CA" sz="2200" dirty="0"/>
          </a:p>
        </p:txBody>
      </p:sp>
      <p:sp>
        <p:nvSpPr>
          <p:cNvPr id="18" name="Content Placeholder 17"/>
          <p:cNvSpPr>
            <a:spLocks noGrp="1"/>
          </p:cNvSpPr>
          <p:nvPr>
            <p:ph sz="half" idx="2"/>
            <p:custDataLst>
              <p:tags r:id="rId2"/>
            </p:custDataLst>
          </p:nvPr>
        </p:nvSpPr>
        <p:spPr>
          <a:xfrm>
            <a:off x="4648200" y="1828800"/>
            <a:ext cx="4038600" cy="4800600"/>
          </a:xfrm>
        </p:spPr>
        <p:txBody>
          <a:bodyPr>
            <a:normAutofit/>
          </a:bodyPr>
          <a:lstStyle/>
          <a:p>
            <a:pPr algn="ctr">
              <a:lnSpc>
                <a:spcPct val="90000"/>
              </a:lnSpc>
              <a:buFont typeface="Wingdings 2" pitchFamily="29" charset="2"/>
              <a:buNone/>
            </a:pPr>
            <a:r>
              <a:rPr lang="fr-CA" sz="2400" dirty="0">
                <a:solidFill>
                  <a:srgbClr val="FF0000"/>
                </a:solidFill>
              </a:rPr>
              <a:t>Culture D’INNOVATION</a:t>
            </a:r>
          </a:p>
          <a:p>
            <a:pPr algn="ctr">
              <a:lnSpc>
                <a:spcPct val="90000"/>
              </a:lnSpc>
              <a:buFont typeface="Wingdings 2" pitchFamily="29" charset="2"/>
              <a:buNone/>
            </a:pPr>
            <a:endParaRPr lang="fr-CA" sz="2400" dirty="0"/>
          </a:p>
          <a:p>
            <a:pPr lvl="1" algn="ctr">
              <a:lnSpc>
                <a:spcPct val="90000"/>
              </a:lnSpc>
              <a:buFont typeface="Wingdings 2" pitchFamily="29" charset="2"/>
              <a:buNone/>
            </a:pPr>
            <a:r>
              <a:rPr lang="fr-CA" sz="2200" dirty="0"/>
              <a:t>Communication</a:t>
            </a:r>
          </a:p>
          <a:p>
            <a:pPr lvl="1" algn="ctr">
              <a:lnSpc>
                <a:spcPct val="90000"/>
              </a:lnSpc>
              <a:buFont typeface="Wingdings 2" pitchFamily="29" charset="2"/>
              <a:buNone/>
            </a:pPr>
            <a:r>
              <a:rPr lang="fr-CA" sz="2200" dirty="0"/>
              <a:t>Formation</a:t>
            </a:r>
          </a:p>
          <a:p>
            <a:pPr lvl="1" algn="ctr">
              <a:lnSpc>
                <a:spcPct val="90000"/>
              </a:lnSpc>
              <a:buFont typeface="Wingdings 2" pitchFamily="29" charset="2"/>
              <a:buNone/>
            </a:pPr>
            <a:r>
              <a:rPr lang="fr-CA" sz="2200" dirty="0"/>
              <a:t>Certification</a:t>
            </a:r>
          </a:p>
          <a:p>
            <a:pPr lvl="1" algn="r">
              <a:lnSpc>
                <a:spcPct val="90000"/>
              </a:lnSpc>
              <a:buFont typeface="Wingdings 2" pitchFamily="29" charset="2"/>
              <a:buNone/>
            </a:pPr>
            <a:endParaRPr lang="fr-CA" sz="1800" dirty="0"/>
          </a:p>
          <a:p>
            <a:pPr lvl="1">
              <a:lnSpc>
                <a:spcPct val="90000"/>
              </a:lnSpc>
              <a:buFont typeface="Wingdings 2" pitchFamily="29" charset="2"/>
              <a:buNone/>
            </a:pPr>
            <a:endParaRPr lang="fr-CA" sz="2200" dirty="0"/>
          </a:p>
          <a:p>
            <a:pPr lvl="1">
              <a:lnSpc>
                <a:spcPct val="90000"/>
              </a:lnSpc>
              <a:buFont typeface="Wingdings 2" pitchFamily="29" charset="2"/>
              <a:buNone/>
            </a:pPr>
            <a:r>
              <a:rPr lang="fr-CA" sz="2200" dirty="0"/>
              <a:t>        Notre SIGNATURE</a:t>
            </a:r>
          </a:p>
        </p:txBody>
      </p:sp>
      <p:sp>
        <p:nvSpPr>
          <p:cNvPr id="19458" name="Title 15"/>
          <p:cNvSpPr>
            <a:spLocks noGrp="1"/>
          </p:cNvSpPr>
          <p:nvPr>
            <p:ph type="title"/>
            <p:custDataLst>
              <p:tags r:id="rId3"/>
            </p:custDataLst>
          </p:nvPr>
        </p:nvSpPr>
        <p:spPr>
          <a:xfrm>
            <a:off x="467544" y="476672"/>
            <a:ext cx="8229600" cy="1143000"/>
          </a:xfrm>
        </p:spPr>
        <p:txBody>
          <a:bodyPr/>
          <a:lstStyle/>
          <a:p>
            <a:r>
              <a:rPr lang="fr-CA" dirty="0"/>
              <a:t>Réseau avant-gardiste</a:t>
            </a:r>
          </a:p>
        </p:txBody>
      </p:sp>
      <p:sp>
        <p:nvSpPr>
          <p:cNvPr id="21" name="Plus 20"/>
          <p:cNvSpPr/>
          <p:nvPr>
            <p:custDataLst>
              <p:tags r:id="rId4"/>
            </p:custDataLst>
          </p:nvPr>
        </p:nvSpPr>
        <p:spPr>
          <a:xfrm>
            <a:off x="2267744" y="2204864"/>
            <a:ext cx="457200" cy="3810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sz="1800" dirty="0"/>
          </a:p>
        </p:txBody>
      </p:sp>
      <p:sp>
        <p:nvSpPr>
          <p:cNvPr id="22" name="Plus 21"/>
          <p:cNvSpPr/>
          <p:nvPr>
            <p:custDataLst>
              <p:tags r:id="rId5"/>
            </p:custDataLst>
          </p:nvPr>
        </p:nvSpPr>
        <p:spPr>
          <a:xfrm>
            <a:off x="2267744" y="2924944"/>
            <a:ext cx="457200" cy="3810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sz="1800" dirty="0"/>
          </a:p>
        </p:txBody>
      </p:sp>
      <p:sp>
        <p:nvSpPr>
          <p:cNvPr id="23" name="Plus 22"/>
          <p:cNvSpPr/>
          <p:nvPr>
            <p:custDataLst>
              <p:tags r:id="rId6"/>
            </p:custDataLst>
          </p:nvPr>
        </p:nvSpPr>
        <p:spPr>
          <a:xfrm>
            <a:off x="2267744" y="3645024"/>
            <a:ext cx="457200" cy="3810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sz="1800" dirty="0"/>
          </a:p>
        </p:txBody>
      </p:sp>
      <p:sp>
        <p:nvSpPr>
          <p:cNvPr id="27" name="Equal 26"/>
          <p:cNvSpPr/>
          <p:nvPr>
            <p:custDataLst>
              <p:tags r:id="rId7"/>
            </p:custDataLst>
          </p:nvPr>
        </p:nvSpPr>
        <p:spPr>
          <a:xfrm>
            <a:off x="2267744" y="4365104"/>
            <a:ext cx="457200" cy="457200"/>
          </a:xfrm>
          <a:prstGeom prst="mathEqual">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sz="1800" dirty="0">
              <a:solidFill>
                <a:schemeClr val="tx1"/>
              </a:solidFill>
            </a:endParaRPr>
          </a:p>
        </p:txBody>
      </p:sp>
      <p:sp>
        <p:nvSpPr>
          <p:cNvPr id="34" name="Curved Right Arrow 33"/>
          <p:cNvSpPr/>
          <p:nvPr>
            <p:custDataLst>
              <p:tags r:id="rId8"/>
            </p:custDataLst>
          </p:nvPr>
        </p:nvSpPr>
        <p:spPr>
          <a:xfrm>
            <a:off x="4953000" y="3429000"/>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CA" sz="18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1"/>
            </p:custDataLst>
            <p:extLst>
              <p:ext uri="{D42A27DB-BD31-4B8C-83A1-F6EECF244321}">
                <p14:modId xmlns:p14="http://schemas.microsoft.com/office/powerpoint/2010/main" val="3338344813"/>
              </p:ext>
            </p:extLst>
          </p:nvPr>
        </p:nvGraphicFramePr>
        <p:xfrm>
          <a:off x="457200" y="1935163"/>
          <a:ext cx="8229600" cy="492283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506" name="Title 6"/>
          <p:cNvSpPr>
            <a:spLocks noGrp="1"/>
          </p:cNvSpPr>
          <p:nvPr>
            <p:ph type="title"/>
            <p:custDataLst>
              <p:tags r:id="rId2"/>
            </p:custDataLst>
          </p:nvPr>
        </p:nvSpPr>
        <p:spPr>
          <a:xfrm>
            <a:off x="611560" y="620688"/>
            <a:ext cx="8229600" cy="1143000"/>
          </a:xfrm>
        </p:spPr>
        <p:txBody>
          <a:bodyPr/>
          <a:lstStyle/>
          <a:p>
            <a:r>
              <a:rPr lang="fr-CA" dirty="0"/>
              <a:t>Vision-3D</a:t>
            </a:r>
          </a:p>
        </p:txBody>
      </p:sp>
      <p:sp>
        <p:nvSpPr>
          <p:cNvPr id="5" name="Étoile à 7 branches 4"/>
          <p:cNvSpPr/>
          <p:nvPr>
            <p:custDataLst>
              <p:tags r:id="rId3"/>
            </p:custDataLst>
          </p:nvPr>
        </p:nvSpPr>
        <p:spPr>
          <a:xfrm>
            <a:off x="0" y="1916832"/>
            <a:ext cx="3491880" cy="230425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508" name="TextBox 7"/>
          <p:cNvSpPr txBox="1">
            <a:spLocks noChangeArrowheads="1"/>
          </p:cNvSpPr>
          <p:nvPr>
            <p:custDataLst>
              <p:tags r:id="rId4"/>
            </p:custDataLst>
          </p:nvPr>
        </p:nvSpPr>
        <p:spPr bwMode="auto">
          <a:xfrm>
            <a:off x="611560" y="2420888"/>
            <a:ext cx="2880320" cy="2308324"/>
          </a:xfrm>
          <a:prstGeom prst="rect">
            <a:avLst/>
          </a:prstGeom>
          <a:noFill/>
          <a:ln w="9525">
            <a:noFill/>
            <a:miter lim="800000"/>
            <a:headEnd/>
            <a:tailEnd/>
          </a:ln>
        </p:spPr>
        <p:txBody>
          <a:bodyPr wrap="square">
            <a:spAutoFit/>
          </a:bodyPr>
          <a:lstStyle/>
          <a:p>
            <a:r>
              <a:rPr lang="fr-CA" sz="2000" dirty="0">
                <a:solidFill>
                  <a:schemeClr val="bg1"/>
                </a:solidFill>
                <a:latin typeface="+mn-lt"/>
              </a:rPr>
              <a:t>Valeurs identitaires</a:t>
            </a:r>
            <a:r>
              <a:rPr lang="fr-CA" dirty="0">
                <a:solidFill>
                  <a:schemeClr val="bg1"/>
                </a:solidFill>
                <a:latin typeface="+mn-lt"/>
              </a:rPr>
              <a:t>:</a:t>
            </a:r>
          </a:p>
          <a:p>
            <a:r>
              <a:rPr lang="fr-CA" sz="1800" u="sng" dirty="0">
                <a:solidFill>
                  <a:schemeClr val="bg1"/>
                </a:solidFill>
                <a:latin typeface="+mn-lt"/>
              </a:rPr>
              <a:t>P</a:t>
            </a:r>
            <a:r>
              <a:rPr lang="fr-CA" sz="1800" dirty="0">
                <a:solidFill>
                  <a:schemeClr val="bg1"/>
                </a:solidFill>
                <a:latin typeface="+mn-lt"/>
              </a:rPr>
              <a:t>rofessionnels en</a:t>
            </a:r>
          </a:p>
          <a:p>
            <a:r>
              <a:rPr lang="fr-CA" sz="1800" dirty="0">
                <a:solidFill>
                  <a:schemeClr val="bg1"/>
                </a:solidFill>
                <a:latin typeface="+mn-lt"/>
              </a:rPr>
              <a:t>   </a:t>
            </a:r>
            <a:r>
              <a:rPr lang="fr-CA" sz="1800" u="sng" dirty="0">
                <a:solidFill>
                  <a:schemeClr val="bg1"/>
                </a:solidFill>
                <a:latin typeface="+mn-lt"/>
              </a:rPr>
              <a:t>R</a:t>
            </a:r>
            <a:r>
              <a:rPr lang="fr-CA" sz="1800" dirty="0">
                <a:solidFill>
                  <a:schemeClr val="bg1"/>
                </a:solidFill>
                <a:latin typeface="+mn-lt"/>
              </a:rPr>
              <a:t>ituels </a:t>
            </a:r>
          </a:p>
          <a:p>
            <a:r>
              <a:rPr lang="fr-CA" sz="1800" dirty="0">
                <a:solidFill>
                  <a:schemeClr val="bg1"/>
                </a:solidFill>
                <a:latin typeface="+mn-lt"/>
              </a:rPr>
              <a:t>      </a:t>
            </a:r>
            <a:r>
              <a:rPr lang="fr-CA" sz="1800" u="sng" dirty="0">
                <a:solidFill>
                  <a:schemeClr val="bg1"/>
                </a:solidFill>
                <a:latin typeface="+mn-lt"/>
              </a:rPr>
              <a:t>F</a:t>
            </a:r>
            <a:r>
              <a:rPr lang="fr-CA" sz="1800" dirty="0">
                <a:solidFill>
                  <a:schemeClr val="bg1"/>
                </a:solidFill>
                <a:latin typeface="+mn-lt"/>
              </a:rPr>
              <a:t>unéraires</a:t>
            </a:r>
          </a:p>
          <a:p>
            <a:r>
              <a:rPr lang="fr-CA" sz="1800" dirty="0">
                <a:solidFill>
                  <a:schemeClr val="bg1"/>
                </a:solidFill>
                <a:latin typeface="+mn-lt"/>
              </a:rPr>
              <a:t>           </a:t>
            </a:r>
            <a:r>
              <a:rPr lang="fr-CA" sz="1800" b="1" dirty="0">
                <a:solidFill>
                  <a:schemeClr val="bg1"/>
                </a:solidFill>
                <a:latin typeface="+mn-lt"/>
              </a:rPr>
              <a:t>PRF</a:t>
            </a:r>
          </a:p>
          <a:p>
            <a:endParaRPr lang="fr-CA" dirty="0">
              <a:solidFill>
                <a:schemeClr val="bg1"/>
              </a:solidFill>
              <a:latin typeface="+mn-lt"/>
            </a:endParaRPr>
          </a:p>
          <a:p>
            <a:endParaRPr lang="fr-CA" dirty="0">
              <a:solidFill>
                <a:schemeClr val="bg1"/>
              </a:solidFill>
              <a:latin typeface="+mn-lt"/>
            </a:endParaRPr>
          </a:p>
        </p:txBody>
      </p:sp>
      <p:pic>
        <p:nvPicPr>
          <p:cNvPr id="2050" name="Picture 2" descr="logo_prf_reseau_vr1_0"/>
          <p:cNvPicPr>
            <a:picLocks noChangeAspect="1" noChangeArrowheads="1"/>
          </p:cNvPicPr>
          <p:nvPr/>
        </p:nvPicPr>
        <p:blipFill>
          <a:blip r:embed="rId12" cstate="print"/>
          <a:srcRect/>
          <a:stretch>
            <a:fillRect/>
          </a:stretch>
        </p:blipFill>
        <p:spPr bwMode="auto">
          <a:xfrm>
            <a:off x="6156176" y="908720"/>
            <a:ext cx="2743200" cy="92233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4499992" y="3429000"/>
            <a:ext cx="1368152"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CA" dirty="0"/>
              <a:t>2012</a:t>
            </a:r>
          </a:p>
        </p:txBody>
      </p:sp>
      <p:sp>
        <p:nvSpPr>
          <p:cNvPr id="14" name="Rectangle à coins arrondis 13"/>
          <p:cNvSpPr/>
          <p:nvPr/>
        </p:nvSpPr>
        <p:spPr>
          <a:xfrm>
            <a:off x="3563888" y="5301208"/>
            <a:ext cx="2160240" cy="72008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CA" dirty="0"/>
              <a:t>7 ans</a:t>
            </a:r>
          </a:p>
        </p:txBody>
      </p:sp>
      <p:sp>
        <p:nvSpPr>
          <p:cNvPr id="12" name="Rectangle à coins arrondis 11"/>
          <p:cNvSpPr/>
          <p:nvPr/>
        </p:nvSpPr>
        <p:spPr>
          <a:xfrm>
            <a:off x="3059832" y="3429000"/>
            <a:ext cx="1368152" cy="2880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r-CA" dirty="0"/>
              <a:t>2005</a:t>
            </a:r>
          </a:p>
        </p:txBody>
      </p:sp>
      <p:sp>
        <p:nvSpPr>
          <p:cNvPr id="2" name="Titre 1"/>
          <p:cNvSpPr>
            <a:spLocks noGrp="1"/>
          </p:cNvSpPr>
          <p:nvPr>
            <p:ph type="title" idx="4294967295"/>
          </p:nvPr>
        </p:nvSpPr>
        <p:spPr>
          <a:xfrm>
            <a:off x="914400" y="549275"/>
            <a:ext cx="8229600" cy="1143000"/>
          </a:xfrm>
        </p:spPr>
        <p:txBody>
          <a:bodyPr>
            <a:normAutofit/>
          </a:bodyPr>
          <a:lstStyle/>
          <a:p>
            <a:r>
              <a:rPr lang="fr-CA" sz="2000" dirty="0"/>
              <a:t>ORIGINE: </a:t>
            </a:r>
            <a:r>
              <a:rPr lang="fr-CA" sz="2800" dirty="0"/>
              <a:t>Professionnel en rituels funéraires –PRF </a:t>
            </a:r>
          </a:p>
        </p:txBody>
      </p:sp>
      <p:sp>
        <p:nvSpPr>
          <p:cNvPr id="3" name="Espace réservé du contenu 2"/>
          <p:cNvSpPr>
            <a:spLocks noGrp="1"/>
          </p:cNvSpPr>
          <p:nvPr>
            <p:ph idx="4294967295"/>
          </p:nvPr>
        </p:nvSpPr>
        <p:spPr>
          <a:xfrm>
            <a:off x="539552" y="1556792"/>
            <a:ext cx="8229600" cy="917575"/>
          </a:xfrm>
          <a:ln>
            <a:solidFill>
              <a:schemeClr val="tx2"/>
            </a:solidFill>
            <a:prstDash val="lgDash"/>
          </a:ln>
        </p:spPr>
        <p:txBody>
          <a:bodyPr>
            <a:normAutofit/>
          </a:bodyPr>
          <a:lstStyle/>
          <a:p>
            <a:pPr lvl="0">
              <a:buNone/>
            </a:pPr>
            <a:r>
              <a:rPr lang="fr-CA" sz="2000" dirty="0"/>
              <a:t>Norme sur la prestation de services professionnels à la clientèle</a:t>
            </a:r>
            <a:endParaRPr lang="fr-CA" sz="2800" dirty="0"/>
          </a:p>
          <a:p>
            <a:pPr lvl="0"/>
            <a:r>
              <a:rPr lang="fr-CA" sz="1800" dirty="0"/>
              <a:t>Entreprises de services funéraires BNQ  9700-699-9700-999    *</a:t>
            </a:r>
          </a:p>
          <a:p>
            <a:pPr lvl="1"/>
            <a:endParaRPr lang="fr-CA" sz="1800" dirty="0"/>
          </a:p>
        </p:txBody>
      </p:sp>
      <p:sp>
        <p:nvSpPr>
          <p:cNvPr id="9" name="ZoneTexte 8"/>
          <p:cNvSpPr txBox="1"/>
          <p:nvPr/>
        </p:nvSpPr>
        <p:spPr>
          <a:xfrm>
            <a:off x="3213100" y="2825750"/>
            <a:ext cx="2254644" cy="461665"/>
          </a:xfrm>
          <a:prstGeom prst="rect">
            <a:avLst/>
          </a:prstGeom>
          <a:noFill/>
        </p:spPr>
        <p:txBody>
          <a:bodyPr wrap="none" rtlCol="0">
            <a:spAutoFit/>
          </a:bodyPr>
          <a:lstStyle/>
          <a:p>
            <a:r>
              <a:rPr lang="fr-FR" dirty="0"/>
              <a:t>  Mise en place</a:t>
            </a:r>
          </a:p>
        </p:txBody>
      </p:sp>
      <p:sp>
        <p:nvSpPr>
          <p:cNvPr id="18" name="ZoneTexte 17"/>
          <p:cNvSpPr txBox="1"/>
          <p:nvPr/>
        </p:nvSpPr>
        <p:spPr>
          <a:xfrm>
            <a:off x="1979712" y="3861048"/>
            <a:ext cx="7428675" cy="1200328"/>
          </a:xfrm>
          <a:prstGeom prst="rect">
            <a:avLst/>
          </a:prstGeom>
          <a:noFill/>
        </p:spPr>
        <p:txBody>
          <a:bodyPr wrap="square" rtlCol="0">
            <a:spAutoFit/>
          </a:bodyPr>
          <a:lstStyle/>
          <a:p>
            <a:pPr marL="342900" indent="-342900">
              <a:buFont typeface="Wingdings" charset="2"/>
              <a:buChar char="Ø"/>
            </a:pPr>
            <a:r>
              <a:rPr lang="fr-FR" dirty="0"/>
              <a:t>5 ans de réflexion et de préparation</a:t>
            </a:r>
          </a:p>
          <a:p>
            <a:pPr marL="342900" indent="-342900">
              <a:buFont typeface="Wingdings" charset="2"/>
              <a:buChar char="Ø"/>
            </a:pPr>
            <a:r>
              <a:rPr lang="fr-FR" dirty="0"/>
              <a:t>1an de consultation</a:t>
            </a:r>
          </a:p>
          <a:p>
            <a:pPr marL="342900" indent="-342900">
              <a:buFont typeface="Wingdings" charset="2"/>
              <a:buChar char="Ø"/>
            </a:pPr>
            <a:r>
              <a:rPr lang="fr-FR" dirty="0"/>
              <a:t>1an de contestation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260648"/>
            <a:ext cx="8229600" cy="1143000"/>
          </a:xfrm>
        </p:spPr>
        <p:txBody>
          <a:bodyPr>
            <a:normAutofit fontScale="90000"/>
          </a:bodyPr>
          <a:lstStyle/>
          <a:p>
            <a:r>
              <a:rPr lang="fr-FR" dirty="0"/>
              <a:t>Norme et protocole de certification</a:t>
            </a:r>
          </a:p>
        </p:txBody>
      </p:sp>
      <p:sp>
        <p:nvSpPr>
          <p:cNvPr id="4" name="Espace réservé du contenu 3"/>
          <p:cNvSpPr>
            <a:spLocks noGrp="1"/>
          </p:cNvSpPr>
          <p:nvPr>
            <p:ph sz="half" idx="1"/>
          </p:nvPr>
        </p:nvSpPr>
        <p:spPr/>
        <p:txBody>
          <a:bodyPr>
            <a:normAutofit/>
          </a:bodyPr>
          <a:lstStyle/>
          <a:p>
            <a:r>
              <a:rPr lang="fr-CA" dirty="0"/>
              <a:t>La démarche professionnelle de certification BNQ comprends deux documents qui ont demandé près de 5 années de travail (2005-2009) </a:t>
            </a:r>
            <a:endParaRPr lang="fr-FR" dirty="0"/>
          </a:p>
        </p:txBody>
      </p:sp>
      <p:sp>
        <p:nvSpPr>
          <p:cNvPr id="5" name="Espace réservé du contenu 4"/>
          <p:cNvSpPr>
            <a:spLocks noGrp="1"/>
          </p:cNvSpPr>
          <p:nvPr>
            <p:ph sz="half" idx="2"/>
          </p:nvPr>
        </p:nvSpPr>
        <p:spPr/>
        <p:txBody>
          <a:bodyPr>
            <a:normAutofit/>
          </a:bodyPr>
          <a:lstStyle/>
          <a:p>
            <a:r>
              <a:rPr lang="fr-CA" sz="2200" dirty="0"/>
              <a:t>Le premier document représente la norme en tant que telle, qui définit les exigences de la certification et le deuxième est le protocole de certification qui définit les éléments de contrôle de la certification. </a:t>
            </a:r>
          </a:p>
          <a:p>
            <a:endParaRPr lang="fr-CA" dirty="0"/>
          </a:p>
          <a:p>
            <a:endParaRPr lang="fr-FR" dirty="0"/>
          </a:p>
        </p:txBody>
      </p:sp>
    </p:spTree>
    <p:extLst>
      <p:ext uri="{BB962C8B-B14F-4D97-AF65-F5344CB8AC3E}">
        <p14:creationId xmlns:p14="http://schemas.microsoft.com/office/powerpoint/2010/main" val="2334982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3200" dirty="0"/>
              <a:t>Une norme indépendante et intègre</a:t>
            </a:r>
          </a:p>
        </p:txBody>
      </p:sp>
      <p:sp>
        <p:nvSpPr>
          <p:cNvPr id="3" name="Espace réservé du texte 2"/>
          <p:cNvSpPr>
            <a:spLocks noGrp="1"/>
          </p:cNvSpPr>
          <p:nvPr>
            <p:ph type="body" idx="1"/>
          </p:nvPr>
        </p:nvSpPr>
        <p:spPr/>
        <p:txBody>
          <a:bodyPr>
            <a:normAutofit fontScale="70000" lnSpcReduction="20000"/>
          </a:bodyPr>
          <a:lstStyle/>
          <a:p>
            <a:r>
              <a:rPr lang="fr-CA" dirty="0"/>
              <a:t>Normaliser les services funéraires: Une première en Amérique du Nord</a:t>
            </a:r>
          </a:p>
        </p:txBody>
      </p:sp>
      <p:sp>
        <p:nvSpPr>
          <p:cNvPr id="4" name="Espace réservé du contenu 3"/>
          <p:cNvSpPr>
            <a:spLocks noGrp="1"/>
          </p:cNvSpPr>
          <p:nvPr>
            <p:ph sz="quarter" idx="2"/>
          </p:nvPr>
        </p:nvSpPr>
        <p:spPr/>
        <p:txBody>
          <a:bodyPr>
            <a:normAutofit fontScale="92500" lnSpcReduction="10000"/>
          </a:bodyPr>
          <a:lstStyle/>
          <a:p>
            <a:r>
              <a:rPr lang="fr-CA" dirty="0"/>
              <a:t>Gérer par le Bureau de normalisation du Québec (BNQ)</a:t>
            </a:r>
          </a:p>
          <a:p>
            <a:r>
              <a:rPr lang="fr-CA" dirty="0"/>
              <a:t>Une unité d’affaires d’Investissement Québec reconnue par le Conseil Canadien des normes (CCN) et l’Organisation internationale des normes (ISO)</a:t>
            </a:r>
          </a:p>
          <a:p>
            <a:r>
              <a:rPr lang="fr-CA" dirty="0"/>
              <a:t>Normalise des produits et services (ex: funéraire)</a:t>
            </a:r>
          </a:p>
          <a:p>
            <a:endParaRPr lang="fr-CA" dirty="0"/>
          </a:p>
        </p:txBody>
      </p:sp>
      <p:sp>
        <p:nvSpPr>
          <p:cNvPr id="5" name="Espace réservé du texte 4"/>
          <p:cNvSpPr>
            <a:spLocks noGrp="1"/>
          </p:cNvSpPr>
          <p:nvPr>
            <p:ph type="body" sz="half" idx="3"/>
          </p:nvPr>
        </p:nvSpPr>
        <p:spPr/>
        <p:txBody>
          <a:bodyPr>
            <a:normAutofit fontScale="77500" lnSpcReduction="20000"/>
          </a:bodyPr>
          <a:lstStyle/>
          <a:p>
            <a:r>
              <a:rPr lang="fr-CA" dirty="0"/>
              <a:t>A reçu l’appui de l’Office de protection des consommateurs</a:t>
            </a:r>
          </a:p>
        </p:txBody>
      </p:sp>
      <p:sp>
        <p:nvSpPr>
          <p:cNvPr id="6" name="Espace réservé du contenu 5"/>
          <p:cNvSpPr>
            <a:spLocks noGrp="1"/>
          </p:cNvSpPr>
          <p:nvPr>
            <p:ph sz="quarter" idx="4"/>
          </p:nvPr>
        </p:nvSpPr>
        <p:spPr/>
        <p:txBody>
          <a:bodyPr>
            <a:normAutofit fontScale="92500" lnSpcReduction="10000"/>
          </a:bodyPr>
          <a:lstStyle/>
          <a:p>
            <a:r>
              <a:rPr lang="fr-CA" dirty="0"/>
              <a:t>La certification BNQ c’est:</a:t>
            </a:r>
          </a:p>
          <a:p>
            <a:r>
              <a:rPr lang="fr-CA" dirty="0"/>
              <a:t>Une initiative de la CTQ</a:t>
            </a:r>
          </a:p>
          <a:p>
            <a:r>
              <a:rPr lang="fr-CA" dirty="0"/>
              <a:t>N’est pas obligatoire</a:t>
            </a:r>
          </a:p>
          <a:p>
            <a:r>
              <a:rPr lang="fr-CA" dirty="0"/>
              <a:t>Permet d’être évalué par un organisme indépendant</a:t>
            </a:r>
          </a:p>
          <a:p>
            <a:r>
              <a:rPr lang="fr-CA" dirty="0"/>
              <a:t>Les 3/4 des  entreprises certifiées BNQ sont membres du Réseau Signature PRF</a:t>
            </a:r>
          </a:p>
          <a:p>
            <a:endParaRPr lang="fr-CA" dirty="0"/>
          </a:p>
          <a:p>
            <a:endParaRPr lang="fr-CA" dirty="0"/>
          </a:p>
          <a:p>
            <a:endParaRPr lang="fr-C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1"/>
            </p:custDataLst>
            <p:extLst>
              <p:ext uri="{D42A27DB-BD31-4B8C-83A1-F6EECF244321}">
                <p14:modId xmlns:p14="http://schemas.microsoft.com/office/powerpoint/2010/main" val="1833836044"/>
              </p:ext>
            </p:extLst>
          </p:nvPr>
        </p:nvGraphicFramePr>
        <p:xfrm>
          <a:off x="467544" y="332656"/>
          <a:ext cx="8229600" cy="73448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4818" name="Titre 1"/>
          <p:cNvSpPr>
            <a:spLocks noGrp="1"/>
          </p:cNvSpPr>
          <p:nvPr>
            <p:ph type="title"/>
            <p:custDataLst>
              <p:tags r:id="rId2"/>
            </p:custDataLst>
          </p:nvPr>
        </p:nvSpPr>
        <p:spPr/>
        <p:txBody>
          <a:bodyPr>
            <a:normAutofit/>
          </a:bodyPr>
          <a:lstStyle/>
          <a:p>
            <a:r>
              <a:rPr lang="fr-CA" sz="3200" dirty="0"/>
              <a:t>L’utilité d’une norme de service qualité associée au Réseau Signature PRF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normAutofit fontScale="90000"/>
          </a:bodyPr>
          <a:lstStyle/>
          <a:p>
            <a:r>
              <a:rPr lang="fr-CA" dirty="0"/>
              <a:t>Les trois piliers du professionnalisme</a:t>
            </a:r>
          </a:p>
        </p:txBody>
      </p:sp>
      <p:sp>
        <p:nvSpPr>
          <p:cNvPr id="4" name="Ellipse 3"/>
          <p:cNvSpPr/>
          <p:nvPr>
            <p:custDataLst>
              <p:tags r:id="rId1"/>
            </p:custDataLst>
          </p:nvPr>
        </p:nvSpPr>
        <p:spPr>
          <a:xfrm>
            <a:off x="323528" y="1340768"/>
            <a:ext cx="3816424" cy="3016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solidFill>
                  <a:schemeClr val="bg1"/>
                </a:solidFill>
                <a:ea typeface="ＭＳ Ｐゴシック" pitchFamily="29" charset="-128"/>
              </a:rPr>
              <a:t> </a:t>
            </a:r>
          </a:p>
          <a:p>
            <a:pPr algn="ctr"/>
            <a:r>
              <a:rPr lang="en-US" dirty="0" err="1">
                <a:solidFill>
                  <a:schemeClr val="bg1"/>
                </a:solidFill>
                <a:ea typeface="ＭＳ Ｐゴシック" pitchFamily="29" charset="-128"/>
              </a:rPr>
              <a:t>Équipe</a:t>
            </a:r>
            <a:r>
              <a:rPr lang="en-US" dirty="0">
                <a:solidFill>
                  <a:schemeClr val="bg1"/>
                </a:solidFill>
                <a:ea typeface="ＭＳ Ｐゴシック" pitchFamily="29" charset="-128"/>
              </a:rPr>
              <a:t> de </a:t>
            </a:r>
            <a:r>
              <a:rPr lang="en-US" dirty="0" err="1">
                <a:solidFill>
                  <a:schemeClr val="bg1"/>
                </a:solidFill>
                <a:ea typeface="ＭＳ Ｐゴシック" pitchFamily="29" charset="-128"/>
              </a:rPr>
              <a:t>professionnels</a:t>
            </a:r>
            <a:r>
              <a:rPr lang="en-US" dirty="0">
                <a:solidFill>
                  <a:schemeClr val="bg1"/>
                </a:solidFill>
                <a:ea typeface="ＭＳ Ｐゴシック" pitchFamily="29" charset="-128"/>
              </a:rPr>
              <a:t> </a:t>
            </a:r>
            <a:r>
              <a:rPr lang="en-US" dirty="0" err="1">
                <a:solidFill>
                  <a:schemeClr val="bg1"/>
                </a:solidFill>
                <a:ea typeface="ＭＳ Ｐゴシック" pitchFamily="29" charset="-128"/>
              </a:rPr>
              <a:t>diplômés</a:t>
            </a:r>
            <a:r>
              <a:rPr lang="en-US" dirty="0">
                <a:solidFill>
                  <a:schemeClr val="bg1"/>
                </a:solidFill>
                <a:ea typeface="ＭＳ Ｐゴシック" pitchFamily="29" charset="-128"/>
              </a:rPr>
              <a:t> et en formation</a:t>
            </a:r>
          </a:p>
        </p:txBody>
      </p:sp>
      <p:sp>
        <p:nvSpPr>
          <p:cNvPr id="5" name="Ellipse 4"/>
          <p:cNvSpPr/>
          <p:nvPr>
            <p:custDataLst>
              <p:tags r:id="rId2"/>
            </p:custDataLst>
          </p:nvPr>
        </p:nvSpPr>
        <p:spPr>
          <a:xfrm>
            <a:off x="5364088" y="1196753"/>
            <a:ext cx="3494162" cy="3160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err="1">
                <a:solidFill>
                  <a:schemeClr val="bg1"/>
                </a:solidFill>
                <a:ea typeface="ＭＳ Ｐゴシック" pitchFamily="29" charset="-128"/>
              </a:rPr>
              <a:t>Entreprises</a:t>
            </a:r>
            <a:r>
              <a:rPr lang="en-US" dirty="0">
                <a:solidFill>
                  <a:schemeClr val="bg1"/>
                </a:solidFill>
                <a:ea typeface="ＭＳ Ｐゴシック" pitchFamily="29" charset="-128"/>
              </a:rPr>
              <a:t> </a:t>
            </a:r>
            <a:r>
              <a:rPr lang="en-US" dirty="0" err="1">
                <a:solidFill>
                  <a:schemeClr val="bg1"/>
                </a:solidFill>
                <a:ea typeface="ＭＳ Ｐゴシック" pitchFamily="29" charset="-128"/>
              </a:rPr>
              <a:t>certifiées</a:t>
            </a:r>
            <a:endParaRPr lang="en-US" dirty="0">
              <a:solidFill>
                <a:schemeClr val="bg1"/>
              </a:solidFill>
              <a:ea typeface="ＭＳ Ｐゴシック" pitchFamily="29" charset="-128"/>
            </a:endParaRPr>
          </a:p>
          <a:p>
            <a:pPr algn="ctr"/>
            <a:r>
              <a:rPr lang="en-US" dirty="0">
                <a:solidFill>
                  <a:schemeClr val="bg1"/>
                </a:solidFill>
                <a:ea typeface="ＭＳ Ｐゴシック" pitchFamily="29" charset="-128"/>
              </a:rPr>
              <a:t>BNQ </a:t>
            </a:r>
            <a:endParaRPr lang="fr-CA" dirty="0">
              <a:solidFill>
                <a:schemeClr val="bg1"/>
              </a:solidFill>
              <a:ea typeface="ＭＳ Ｐゴシック" pitchFamily="29" charset="-128"/>
            </a:endParaRPr>
          </a:p>
        </p:txBody>
      </p:sp>
      <p:sp>
        <p:nvSpPr>
          <p:cNvPr id="6" name="Plus 5"/>
          <p:cNvSpPr/>
          <p:nvPr>
            <p:custDataLst>
              <p:tags r:id="rId3"/>
            </p:custDataLst>
          </p:nvPr>
        </p:nvSpPr>
        <p:spPr>
          <a:xfrm>
            <a:off x="4283968" y="2348880"/>
            <a:ext cx="914400" cy="115212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800" dirty="0"/>
          </a:p>
        </p:txBody>
      </p:sp>
      <p:sp>
        <p:nvSpPr>
          <p:cNvPr id="7" name="Égal 6"/>
          <p:cNvSpPr/>
          <p:nvPr>
            <p:custDataLst>
              <p:tags r:id="rId4"/>
            </p:custDataLst>
          </p:nvPr>
        </p:nvSpPr>
        <p:spPr>
          <a:xfrm>
            <a:off x="1785938" y="514350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sz="1800" dirty="0">
              <a:solidFill>
                <a:schemeClr val="tx1"/>
              </a:solidFill>
            </a:endParaRPr>
          </a:p>
        </p:txBody>
      </p:sp>
      <p:sp>
        <p:nvSpPr>
          <p:cNvPr id="8" name="Ellipse 7"/>
          <p:cNvSpPr/>
          <p:nvPr>
            <p:custDataLst>
              <p:tags r:id="rId5"/>
            </p:custDataLst>
          </p:nvPr>
        </p:nvSpPr>
        <p:spPr>
          <a:xfrm>
            <a:off x="2843808" y="4000500"/>
            <a:ext cx="4381648" cy="2857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fr-CA" dirty="0">
                <a:solidFill>
                  <a:schemeClr val="bg1"/>
                </a:solidFill>
                <a:ea typeface="ＭＳ Ｐゴシック" pitchFamily="29" charset="-128"/>
              </a:rPr>
              <a:t>Notoriété de notre Réseau professionnel</a:t>
            </a:r>
          </a:p>
          <a:p>
            <a:pPr algn="ctr"/>
            <a:endParaRPr lang="fr-CA" u="sng" dirty="0">
              <a:solidFill>
                <a:schemeClr val="bg1"/>
              </a:solidFill>
              <a:ea typeface="ＭＳ Ｐゴシック" pitchFamily="29"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Espace réservé du contenu 12"/>
          <p:cNvGraphicFramePr>
            <a:graphicFrameLocks noGrp="1"/>
          </p:cNvGraphicFramePr>
          <p:nvPr>
            <p:ph idx="1"/>
            <p:custDataLst>
              <p:tags r:id="rId1"/>
            </p:custDataLst>
            <p:extLst>
              <p:ext uri="{D42A27DB-BD31-4B8C-83A1-F6EECF244321}">
                <p14:modId xmlns:p14="http://schemas.microsoft.com/office/powerpoint/2010/main" val="1712726761"/>
              </p:ext>
            </p:extLst>
          </p:nvPr>
        </p:nvGraphicFramePr>
        <p:xfrm>
          <a:off x="395536" y="1484784"/>
          <a:ext cx="8229600" cy="5373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6626" name="Titre 1"/>
          <p:cNvSpPr>
            <a:spLocks noGrp="1"/>
          </p:cNvSpPr>
          <p:nvPr>
            <p:ph type="title"/>
            <p:custDataLst>
              <p:tags r:id="rId2"/>
            </p:custDataLst>
          </p:nvPr>
        </p:nvSpPr>
        <p:spPr>
          <a:xfrm>
            <a:off x="395536" y="-99392"/>
            <a:ext cx="8229600" cy="1143000"/>
          </a:xfrm>
        </p:spPr>
        <p:txBody>
          <a:bodyPr/>
          <a:lstStyle/>
          <a:p>
            <a:r>
              <a:rPr lang="fr-CA" dirty="0"/>
              <a:t>			 </a:t>
            </a:r>
            <a:endParaRPr lang="fr-CA" sz="3600" dirty="0"/>
          </a:p>
        </p:txBody>
      </p:sp>
      <p:pic>
        <p:nvPicPr>
          <p:cNvPr id="5" name="Image 4"/>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1556792"/>
            <a:ext cx="3024336" cy="1368152"/>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4112</TotalTime>
  <Words>795</Words>
  <Application>Microsoft Macintosh PowerPoint</Application>
  <PresentationFormat>Affichage à l'écran (4:3)</PresentationFormat>
  <Paragraphs>174</Paragraphs>
  <Slides>17</Slides>
  <Notes>14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ＭＳ Ｐゴシック</vt:lpstr>
      <vt:lpstr>Arial</vt:lpstr>
      <vt:lpstr>Calibri</vt:lpstr>
      <vt:lpstr>Constantia</vt:lpstr>
      <vt:lpstr>Lucida Sans Unicode</vt:lpstr>
      <vt:lpstr>Verdana</vt:lpstr>
      <vt:lpstr>Wingdings</vt:lpstr>
      <vt:lpstr>Wingdings 2</vt:lpstr>
      <vt:lpstr>Wingdings 3</vt:lpstr>
      <vt:lpstr>Rotonde</vt:lpstr>
      <vt:lpstr>Le professionnalisme par l’innovation</vt:lpstr>
      <vt:lpstr>Réseau avant-gardiste</vt:lpstr>
      <vt:lpstr>Vision-3D</vt:lpstr>
      <vt:lpstr>ORIGINE: Professionnel en rituels funéraires –PRF </vt:lpstr>
      <vt:lpstr>Norme et protocole de certification</vt:lpstr>
      <vt:lpstr>Une norme indépendante et intègre</vt:lpstr>
      <vt:lpstr>L’utilité d’une norme de service qualité associée au Réseau Signature PRF</vt:lpstr>
      <vt:lpstr>Les trois piliers du professionnalisme</vt:lpstr>
      <vt:lpstr>    </vt:lpstr>
      <vt:lpstr>Notre titre professionnel exclusif</vt:lpstr>
      <vt:lpstr>Nouveau sens pour les rituels</vt:lpstr>
      <vt:lpstr>Clés de la réussite du Réseau</vt:lpstr>
      <vt:lpstr>NOTRE SIGNATURE DISTINCTE  </vt:lpstr>
      <vt:lpstr>Plan de formation continue du Réseau: Une étape obligatoire de la norme </vt:lpstr>
      <vt:lpstr>Réseau Signature PRF- Fondateurs et Conseil d’administration</vt:lpstr>
      <vt:lpstr>Vous souhaite la bienvenue</vt:lpstr>
      <vt:lpstr>Présentation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Ministère de la santé et des services sociaux, direction de la Qualité.</dc:title>
  <dc:creator>Stéphanie</dc:creator>
  <cp:lastModifiedBy>Jean Baillargeon</cp:lastModifiedBy>
  <cp:revision>295</cp:revision>
  <cp:lastPrinted>2016-09-27T03:09:59Z</cp:lastPrinted>
  <dcterms:created xsi:type="dcterms:W3CDTF">2011-02-20T23:50:54Z</dcterms:created>
  <dcterms:modified xsi:type="dcterms:W3CDTF">2024-01-17T19:19:44Z</dcterms:modified>
</cp:coreProperties>
</file>